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ink/ink2.xml" ContentType="application/inkml+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ink/ink3.xml" ContentType="application/inkml+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ink/ink4.xml" ContentType="application/inkml+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34.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ink/ink5.xml" ContentType="application/inkml+xml"/>
  <Override PartName="/ppt/ink/ink6.xml" ContentType="application/inkml+xml"/>
  <Override PartName="/ppt/ink/ink7.xml" ContentType="application/inkml+xml"/>
  <Override PartName="/ppt/ink/ink8.xml" ContentType="application/inkml+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ink/ink9.xml" ContentType="application/inkml+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35.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ink/ink10.xml" ContentType="application/inkml+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ink/ink1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9.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5.xml" ContentType="application/inkml+xml"/>
  <Override PartName="/ppt/notesSlides/notesSlide47.xml" ContentType="application/vnd.openxmlformats-officedocument.presentationml.notesSlide+xml"/>
  <Override PartName="/ppt/ink/ink16.xml" ContentType="application/inkml+xml"/>
  <Override PartName="/ppt/ink/ink17.xml" ContentType="application/inkml+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ink/ink23.xml" ContentType="application/inkml+xml"/>
  <Override PartName="/ppt/ink/ink24.xml" ContentType="application/inkml+xml"/>
  <Override PartName="/ppt/ink/ink25.xml" ContentType="application/inkml+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155"/>
  </p:notesMasterIdLst>
  <p:handoutMasterIdLst>
    <p:handoutMasterId r:id="rId156"/>
  </p:handoutMasterIdLst>
  <p:sldIdLst>
    <p:sldId id="539" r:id="rId3"/>
    <p:sldId id="723" r:id="rId4"/>
    <p:sldId id="724" r:id="rId5"/>
    <p:sldId id="725" r:id="rId6"/>
    <p:sldId id="779" r:id="rId7"/>
    <p:sldId id="726" r:id="rId8"/>
    <p:sldId id="727" r:id="rId9"/>
    <p:sldId id="611" r:id="rId10"/>
    <p:sldId id="722" r:id="rId11"/>
    <p:sldId id="721" r:id="rId12"/>
    <p:sldId id="788" r:id="rId13"/>
    <p:sldId id="789" r:id="rId14"/>
    <p:sldId id="614" r:id="rId15"/>
    <p:sldId id="599" r:id="rId16"/>
    <p:sldId id="575" r:id="rId17"/>
    <p:sldId id="576" r:id="rId18"/>
    <p:sldId id="577" r:id="rId19"/>
    <p:sldId id="613" r:id="rId20"/>
    <p:sldId id="731" r:id="rId21"/>
    <p:sldId id="673" r:id="rId22"/>
    <p:sldId id="674" r:id="rId23"/>
    <p:sldId id="581" r:id="rId24"/>
    <p:sldId id="582" r:id="rId25"/>
    <p:sldId id="583" r:id="rId26"/>
    <p:sldId id="675" r:id="rId27"/>
    <p:sldId id="676" r:id="rId28"/>
    <p:sldId id="790" r:id="rId29"/>
    <p:sldId id="704" r:id="rId30"/>
    <p:sldId id="780" r:id="rId31"/>
    <p:sldId id="628" r:id="rId32"/>
    <p:sldId id="761" r:id="rId33"/>
    <p:sldId id="791" r:id="rId34"/>
    <p:sldId id="792" r:id="rId35"/>
    <p:sldId id="732" r:id="rId36"/>
    <p:sldId id="538" r:id="rId37"/>
    <p:sldId id="442" r:id="rId38"/>
    <p:sldId id="632" r:id="rId39"/>
    <p:sldId id="444" r:id="rId40"/>
    <p:sldId id="546" r:id="rId41"/>
    <p:sldId id="461" r:id="rId42"/>
    <p:sldId id="462" r:id="rId43"/>
    <p:sldId id="637" r:id="rId44"/>
    <p:sldId id="638" r:id="rId45"/>
    <p:sldId id="753" r:id="rId46"/>
    <p:sldId id="754" r:id="rId47"/>
    <p:sldId id="755" r:id="rId48"/>
    <p:sldId id="756" r:id="rId49"/>
    <p:sldId id="757" r:id="rId50"/>
    <p:sldId id="639" r:id="rId51"/>
    <p:sldId id="640" r:id="rId52"/>
    <p:sldId id="762" r:id="rId53"/>
    <p:sldId id="793" r:id="rId54"/>
    <p:sldId id="763" r:id="rId55"/>
    <p:sldId id="764" r:id="rId56"/>
    <p:sldId id="766" r:id="rId57"/>
    <p:sldId id="767" r:id="rId58"/>
    <p:sldId id="768" r:id="rId59"/>
    <p:sldId id="769" r:id="rId60"/>
    <p:sldId id="784" r:id="rId61"/>
    <p:sldId id="771" r:id="rId62"/>
    <p:sldId id="785" r:id="rId63"/>
    <p:sldId id="787" r:id="rId64"/>
    <p:sldId id="794" r:id="rId65"/>
    <p:sldId id="776" r:id="rId66"/>
    <p:sldId id="778" r:id="rId67"/>
    <p:sldId id="777" r:id="rId68"/>
    <p:sldId id="783" r:id="rId69"/>
    <p:sldId id="795" r:id="rId70"/>
    <p:sldId id="796" r:id="rId71"/>
    <p:sldId id="797" r:id="rId72"/>
    <p:sldId id="786" r:id="rId73"/>
    <p:sldId id="781" r:id="rId74"/>
    <p:sldId id="782" r:id="rId75"/>
    <p:sldId id="641" r:id="rId76"/>
    <p:sldId id="733" r:id="rId77"/>
    <p:sldId id="734" r:id="rId78"/>
    <p:sldId id="712" r:id="rId79"/>
    <p:sldId id="750" r:id="rId80"/>
    <p:sldId id="741" r:id="rId81"/>
    <p:sldId id="742" r:id="rId82"/>
    <p:sldId id="743" r:id="rId83"/>
    <p:sldId id="751" r:id="rId84"/>
    <p:sldId id="745" r:id="rId85"/>
    <p:sldId id="752" r:id="rId86"/>
    <p:sldId id="747" r:id="rId87"/>
    <p:sldId id="748" r:id="rId88"/>
    <p:sldId id="749" r:id="rId89"/>
    <p:sldId id="714" r:id="rId90"/>
    <p:sldId id="736" r:id="rId91"/>
    <p:sldId id="715" r:id="rId92"/>
    <p:sldId id="737" r:id="rId93"/>
    <p:sldId id="738" r:id="rId94"/>
    <p:sldId id="739" r:id="rId95"/>
    <p:sldId id="740" r:id="rId96"/>
    <p:sldId id="718" r:id="rId97"/>
    <p:sldId id="719" r:id="rId98"/>
    <p:sldId id="720" r:id="rId99"/>
    <p:sldId id="549" r:id="rId100"/>
    <p:sldId id="687" r:id="rId101"/>
    <p:sldId id="602" r:id="rId102"/>
    <p:sldId id="544" r:id="rId103"/>
    <p:sldId id="452" r:id="rId104"/>
    <p:sldId id="705" r:id="rId105"/>
    <p:sldId id="706" r:id="rId106"/>
    <p:sldId id="707" r:id="rId107"/>
    <p:sldId id="708" r:id="rId108"/>
    <p:sldId id="709" r:id="rId109"/>
    <p:sldId id="710" r:id="rId110"/>
    <p:sldId id="711" r:id="rId111"/>
    <p:sldId id="680" r:id="rId112"/>
    <p:sldId id="681" r:id="rId113"/>
    <p:sldId id="682" r:id="rId114"/>
    <p:sldId id="694" r:id="rId115"/>
    <p:sldId id="695" r:id="rId116"/>
    <p:sldId id="697" r:id="rId117"/>
    <p:sldId id="698" r:id="rId118"/>
    <p:sldId id="656" r:id="rId119"/>
    <p:sldId id="702" r:id="rId120"/>
    <p:sldId id="657" r:id="rId121"/>
    <p:sldId id="658" r:id="rId122"/>
    <p:sldId id="659" r:id="rId123"/>
    <p:sldId id="660" r:id="rId124"/>
    <p:sldId id="661" r:id="rId125"/>
    <p:sldId id="662" r:id="rId126"/>
    <p:sldId id="672" r:id="rId127"/>
    <p:sldId id="670" r:id="rId128"/>
    <p:sldId id="671" r:id="rId129"/>
    <p:sldId id="618" r:id="rId130"/>
    <p:sldId id="649" r:id="rId131"/>
    <p:sldId id="650" r:id="rId132"/>
    <p:sldId id="651" r:id="rId133"/>
    <p:sldId id="652" r:id="rId134"/>
    <p:sldId id="532" r:id="rId135"/>
    <p:sldId id="622" r:id="rId136"/>
    <p:sldId id="592" r:id="rId137"/>
    <p:sldId id="593" r:id="rId138"/>
    <p:sldId id="594" r:id="rId139"/>
    <p:sldId id="569" r:id="rId140"/>
    <p:sldId id="596" r:id="rId141"/>
    <p:sldId id="646" r:id="rId142"/>
    <p:sldId id="647" r:id="rId143"/>
    <p:sldId id="648" r:id="rId144"/>
    <p:sldId id="597" r:id="rId145"/>
    <p:sldId id="598" r:id="rId146"/>
    <p:sldId id="528" r:id="rId147"/>
    <p:sldId id="572" r:id="rId148"/>
    <p:sldId id="562" r:id="rId149"/>
    <p:sldId id="570" r:id="rId150"/>
    <p:sldId id="553" r:id="rId151"/>
    <p:sldId id="603" r:id="rId152"/>
    <p:sldId id="629" r:id="rId153"/>
    <p:sldId id="630" r:id="rId154"/>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MS PGothic" pitchFamily="34" charset="-128"/>
        <a:cs typeface="+mn-cs"/>
      </a:defRPr>
    </a:lvl5pPr>
    <a:lvl6pPr marL="2286000" algn="l" defTabSz="914400" rtl="0" eaLnBrk="1" latinLnBrk="0" hangingPunct="1">
      <a:defRPr sz="2400" kern="1200">
        <a:solidFill>
          <a:schemeClr val="tx1"/>
        </a:solidFill>
        <a:latin typeface="Times" charset="0"/>
        <a:ea typeface="MS PGothic" pitchFamily="34" charset="-128"/>
        <a:cs typeface="+mn-cs"/>
      </a:defRPr>
    </a:lvl6pPr>
    <a:lvl7pPr marL="2743200" algn="l" defTabSz="914400" rtl="0" eaLnBrk="1" latinLnBrk="0" hangingPunct="1">
      <a:defRPr sz="2400" kern="1200">
        <a:solidFill>
          <a:schemeClr val="tx1"/>
        </a:solidFill>
        <a:latin typeface="Times" charset="0"/>
        <a:ea typeface="MS PGothic" pitchFamily="34" charset="-128"/>
        <a:cs typeface="+mn-cs"/>
      </a:defRPr>
    </a:lvl7pPr>
    <a:lvl8pPr marL="3200400" algn="l" defTabSz="914400" rtl="0" eaLnBrk="1" latinLnBrk="0" hangingPunct="1">
      <a:defRPr sz="2400" kern="1200">
        <a:solidFill>
          <a:schemeClr val="tx1"/>
        </a:solidFill>
        <a:latin typeface="Times" charset="0"/>
        <a:ea typeface="MS PGothic" pitchFamily="34" charset="-128"/>
        <a:cs typeface="+mn-cs"/>
      </a:defRPr>
    </a:lvl8pPr>
    <a:lvl9pPr marL="3657600" algn="l" defTabSz="914400" rtl="0" eaLnBrk="1" latinLnBrk="0" hangingPunct="1">
      <a:defRPr sz="2400" kern="1200">
        <a:solidFill>
          <a:schemeClr val="tx1"/>
        </a:solidFill>
        <a:latin typeface="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3399"/>
    <a:srgbClr val="CCFFCC"/>
    <a:srgbClr val="D6EAF6"/>
    <a:srgbClr val="120DF3"/>
    <a:srgbClr val="CCECFF"/>
    <a:srgbClr val="00FB11"/>
    <a:srgbClr val="CC6600"/>
    <a:srgbClr val="FFCC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8" autoAdjust="0"/>
    <p:restoredTop sz="94660"/>
  </p:normalViewPr>
  <p:slideViewPr>
    <p:cSldViewPr>
      <p:cViewPr varScale="1">
        <p:scale>
          <a:sx n="78" d="100"/>
          <a:sy n="78" d="100"/>
        </p:scale>
        <p:origin x="8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0" d="100"/>
          <a:sy n="120" d="100"/>
        </p:scale>
        <p:origin x="-329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Times" pitchFamily="1" charset="0"/>
                <a:ea typeface="+mn-ea"/>
                <a:cs typeface="+mn-cs"/>
              </a:defRPr>
            </a:lvl1pPr>
          </a:lstStyle>
          <a:p>
            <a:pPr>
              <a:defRPr/>
            </a:pPr>
            <a:endParaRPr lang="en-US"/>
          </a:p>
        </p:txBody>
      </p:sp>
      <p:sp>
        <p:nvSpPr>
          <p:cNvPr id="8089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Times" pitchFamily="1" charset="0"/>
                <a:ea typeface="+mn-ea"/>
                <a:cs typeface="+mn-cs"/>
              </a:defRPr>
            </a:lvl1pPr>
          </a:lstStyle>
          <a:p>
            <a:pPr>
              <a:defRPr/>
            </a:pPr>
            <a:endParaRPr lang="en-US"/>
          </a:p>
        </p:txBody>
      </p:sp>
      <p:sp>
        <p:nvSpPr>
          <p:cNvPr id="8090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Times" pitchFamily="1" charset="0"/>
                <a:ea typeface="+mn-ea"/>
                <a:cs typeface="+mn-cs"/>
              </a:defRPr>
            </a:lvl1pPr>
          </a:lstStyle>
          <a:p>
            <a:pPr>
              <a:defRPr/>
            </a:pPr>
            <a:endParaRPr lang="en-US"/>
          </a:p>
        </p:txBody>
      </p:sp>
      <p:sp>
        <p:nvSpPr>
          <p:cNvPr id="8090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28030096-75D5-4744-81EB-981195251ED5}" type="slidenum">
              <a:rPr lang="en-US"/>
              <a:pPr>
                <a:defRPr/>
              </a:pPr>
              <a:t>‹#›</a:t>
            </a:fld>
            <a:endParaRPr lang="en-US"/>
          </a:p>
        </p:txBody>
      </p:sp>
    </p:spTree>
    <p:extLst>
      <p:ext uri="{BB962C8B-B14F-4D97-AF65-F5344CB8AC3E}">
        <p14:creationId xmlns:p14="http://schemas.microsoft.com/office/powerpoint/2010/main" val="35086090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1-26T22:05:08.633"/>
    </inkml:context>
    <inkml:brush xml:id="br0">
      <inkml:brushProperty name="width" value="0.05292" units="cm"/>
      <inkml:brushProperty name="height" value="0.05292" units="cm"/>
      <inkml:brushProperty name="color" value="#FF0000"/>
    </inkml:brush>
  </inkml:definitions>
  <inkml:trace contextRef="#ctx0" brushRef="#br0">2752 0,'159'-159,"-106"265,-27-53,1-53</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1-26T22:19:52.221"/>
    </inkml:context>
    <inkml:brush xml:id="br0">
      <inkml:brushProperty name="width" value="0.05292" units="cm"/>
      <inkml:brushProperty name="height" value="0.05292" units="cm"/>
      <inkml:brushProperty name="color" value="#789440"/>
    </inkml:brush>
  </inkml:definitions>
  <inkml:trace contextRef="#ctx0" brushRef="#br0">5901 9578,'26'0,"-26"0,0 26,-26-26,-1 27,1 26,-1 0,1 0,-1 0,1-27,26 27,0-27,0-26,26-26,27 26,-26-53,26 27,-27-27,27 26,-27 1,1-1,-27 27,0 0,0 53,-53-26,26 26,1-1,0 1,-27-26,53-1,0 1,0-54,53 1,-27-1,27 1,-27-27,27 27,-26 26,-1 0,-52 26,-1 27,-26 26,0 1,1 25,-28-25,27 26,0-53,27 26,-1-26,27-27,0-26,0 0,27 0,-27 0,26 0,-26 0,0 0,27 27,-27-27,-27 26,27 1,27-1,-27-26,0 0,26 0,27-53,0 27,-26-1,25 1,-25-1,-1 27,-26 0,0 27,0-1,-26 1,26-1,0 1,26-1,-26-26,53 0,-26-26,26-1,-27 1,1-1,-1 1,1 26,-27 26,0-26,0 53,0-26,-27-1,54-26,-27 27,52-54,1 27,0-53,27 27,-27-27,26 26,-53 1,1 26,-1 0,-52 26,-1 27,1 0,-1 0,-25 0,25 26,1-52,26-27,0 0,26 0,1-27,25-25,1-1,0 26,0-26,-26 0,-1 27,-26 26,0 0,-26 0,-1 26,1-26,-27 0,53-26,-27-1,54 1,-27-27,26 0,1-26,-27-1,0 27,0 1,-27 25,1 1,-27 26,0 0,0 0,27 0,-27 0,53 0,-27-27,54 1,-27 26,26-53,1 26,-27 27,0 0,0 0,-27 0,-26 27,0 26,27-53,-27 26,53-26,0 0,0-26,53-27,0 0,0-26,0 26,0 0,-27 0,0 26,-52 27,0 0,-1 27,-26-27,-26 53,26-27,-26 1,52-1,-26-26,53 27,0-27,0-27,27 1,-27 26,26 0,-26-27,0 27,0 0,0 0,0 27,0-27,27 0,-27 0,26-27,0 1</inkml:trace>
  <inkml:trace contextRef="#ctx0" brushRef="#br0" timeOffset="32834.8781">12780 10742,'-27'53,"1"-27,-1 27,27-26,-26 26,26-27,0 27,0-26,26-1,27 1,0-27,27 26,-1-26,0 0,1-26,26 26,-27 0,-26 0,0 0,0-27,0 27,-27 0,-26-26,26 26,-26-27,-26 27,0-26,-1-1,1 1,-1-1,-26 27,27-26,-1 26,1-27,26 27,0 0,26 0,1 27,26-27,-27 26,1-26,-1 27,1-1,-27 27,-27-26,1 26,-27-1,26-25,-26 26,27-27,-1 1,-25-1,52 1</inkml:trace>
  <inkml:trace contextRef="#ctx0" brushRef="#br0" timeOffset="33487.9154">12647 11642,'27'0,"-27"0,0 26,0 27,-27-26,27 25,-26 1,0 0,26 0,0-26,0-1,52 27,1-53,0 26,27-26,-1 0,0-26,27 26,-26-26,-1-1,-26 27,0-26,-27-1,1 1,-27 26,0-27,0 1,-27-1,1 1,-27 26,53 0,-53-27,27 27,26 0,0 0,0 0,0 0,26 0,0 0,1 27,26-27,-27 0,1 26,-1 1,1-1,-27 1,-27-1,1 1,26-1,-27 1,1 25,-1-25,1-27,26 26,0-26,0 0,0 0,0-26</inkml:trace>
  <inkml:trace contextRef="#ctx0" brushRef="#br0" timeOffset="37214.1285">17198 13732,'-26'26,"-27"-26,0 27,0-27,-26 0,26-27,-27 27,1-26,0 26,-27-27,0 1,0 26,-26-26,26 26,-26 0,-27-27,27 27,-27 27,-26-27,26 0,-26 0,0 0,26 0,-26 0,-1-27,1 27,0 0,0-26,0-1,-1 27,-25-26,25-1,-25 1,-1 26,0-27,-26 1,27 26,-27-27,-1 27,-25 0,-1-26,1 26,-1 0,1 0,-1 0,-26 0,26 0,1 0,-27 0,0 0,0 0,26 0,-26 0,0-27,26 27,-26 0,27 0,-27 0,0 0,26 0,-26 0,26 0,1 0,-1 27,27-27,-26 0,25 0,1 0,27 0,-27 0,52 0,-25 0,-1 0,27-27,0 27,26 0,0 0,27 0,-1 0,28 0,-1 0,26 0,28 0,-1-26,26 26,1 26,26-26,0 27,0 26,0-27,0 54,0-1,26 53,-26-26,0 53,0-27,27 53,-27-26,26 0,1 26,-1-26,0 0,27-1,0 1,0-27,27 1,-28-27,28-1,26 1,26-53,-26 27,53-28,26-52,-26 27,79-1,-27-26,27-26,27 26,26-27,0 1,27 0,-1-27,27 26,26 1,1-1,-1-26,27 27,0-1,0 27,0-26,26 26,0 0,1 0,26 0,-27 0,53 26,-26-26,0-26,26 26,0 0,53-27,-52 27,-1-26,0 26,27 0,-27 0,27 0,-27 0,-53 0,54 0,-1 0,-26 0,0-26,-1 26,1 0,-27-27,1 1,-27-1,26-26,-53 27,-26-54,-26 28,-1-1,-26-27,-52 1,-1-1,-27-25,-52 25,0-26,0 1,-54-1,-25 0,-1-26,-52 26,-1 0,-26 0,-26-26,-27 52,-27-25,-26-1,-52 26,-1 1,-26 26,-53 0,0 0,-27 27,-26-1,-27 27,-26 0,0 0,1 27,-28-27,1 26,-1 1,1-1,26 1,0-1,26 27,27-26,27-1,26 0,26-26,27 0</inkml:trace>
  <inkml:trace contextRef="#ctx0" brushRef="#br0" timeOffset="38752.2165">21299 12726,'0'0,"27"0,-27 0,26 0,-26 0,27 27,-27-1,26 27,-26 0,27 0,-1 0,1 0,-27 0,26 0,0-27,1 1,-27-1,0-26,-27 0,1-26,0-27,-1 0,-26-26,0 26,0-53,0 26,27-25,-1 25,1-26,26 53,26-26,27 26,27 27,-1-1,-26 27,53 27,-27-1,-26 1,0 26,-26-1,-27 1,0 0,-27 0,-26 0,0 0,27-27,-27-26,26 27,1-27,26 0,0 0,53 0,-27 26,27-26,0 27,-26-1,26-26,-1 27,-25-1,-27-26,0 0,0 27,0-27,0-27,-27 1,27-1,-26 1,26-27,0 26,0 1,0-27,26 53,1-26,-1-1,27 27,-26 0,-1 27,1-1,-1-26,1 27,-27-1,26 0,-26 1,27-1,-1 1,-26-27,26 0,1 0,-1-27,1-26,-1 27,-26-27,27 0,-54-26,27 26,-26-53,-1 53,1-26,-27 26,27 0,-1 26,27 1,-26 0,26 26,0 26,0 0,26 27,-26 0,27 27,-1-27,0 26,1-26,26 0,-27 0,27-27,-26 1,-1-27,27 0,-27 0,1-27,-27 1,0-1,0 1,-27-1,1 1,0 26,-1 0,1 0,26 0,-27 0,27 0,0 0,27 26,-27-52,26 26,1-27,-1 27,0-52</inkml:trace>
  <inkml:trace contextRef="#ctx0" brushRef="#br0" timeOffset="39009.2308">22675 11880,'0'-27,"27"54,-27-27,26 53,-26-53,0 53,27 0,-1 26,-26-26,26 26,1-26,-1 0,-26 26,27-52,-27-1,26-26,-26 0,0-26</inkml:trace>
  <inkml:trace contextRef="#ctx0" brushRef="#br0" timeOffset="39185.2409">22940 11774,'0'0,"0"0,0 53,26 0,-26 26,27 1,-27-1,26 27,1 0,-27-27,26-26,-26 26,0-52,0-27</inkml:trace>
  <inkml:trace contextRef="#ctx0" brushRef="#br0" timeOffset="39367.2515">22702 12197,'0'0,"0"0,0-26,26 26,1 0,25-27,-25 27,26 0,-53-26,26 26,-26 0,0 0,-26 0</inkml:trace>
  <inkml:trace contextRef="#ctx0" brushRef="#br0" timeOffset="39523.2599">22675 12356,'-26'27,"26"-1,0-26,0 0,53 26,-53-26,26-26,27 26,-53-26,53-1,-27 1,1-1,-1-26,1 27</inkml:trace>
  <inkml:trace contextRef="#ctx0" brushRef="#br0" timeOffset="39974.2864">23151 12065,'27'-53,"-1"27,27-27,-26 26,52-26,0 0,1 27,-1 0,1-1,-1 1,-26 26,-27 0,27 0,-53 53,27-27,-27 27,-27 0,27 0,0 0,0-27,0 27,27 0,-1-53,1 26,26 1,-27-1,0-26,-26 27,0-1,-26 1,0-1,-27 1,0-27,-27 26,54-26,-54 27,54-27,-27 0,0 0,53 26,-26-26,-1 26,-26 1</inkml:trace>
  <inkml:trace contextRef="#ctx0" brushRef="#br0" timeOffset="40268.3032">22331 13097,'0'0,"0"0,53-27,-26 1,78 0,1-27,27 0,-1 0,27 0,26 0,-53 0,27 0,0 27,-54-27,1 26,-26 1,-27-1,-27 1,27 52,-53-26,-27 0,-25 0,-1 27,0-1</inkml:trace>
  <inkml:trace contextRef="#ctx0" brushRef="#br0" timeOffset="40527.3181">23257 12859,'-106'53,"27"0,0 0,-1-53,54 26,-1-26,27 0,27-26,26-1,26 1,27-27,0 26,0-26,26 0,0 0,-26 27,0 0,-27-1,-26 27,0-26,-26 26,-27 26,0-26,0 0,-27 27,1-1,-1 0,1-26</inkml:trace>
  <inkml:trace contextRef="#ctx0" brushRef="#br0" timeOffset="48947.7988">8626 16536,'0'0,"0"0,0 0,0-26,26 0,27-1,27 1,-1-1,27 1,0-1,-1 27,1 0,-26 27,-1 26,-26 0,-53 26,0 0,0 27,-53 0,-26 0,-1 0,1-1,-27 1,53-26,0-1,0-26,27 26,26-79,0 53,0-53,79 27,-26-27,26 0,1-27,-1 27,1-26,-1-27,-26 0,-27 0</inkml:trace>
  <inkml:trace contextRef="#ctx0" brushRef="#br0" timeOffset="49118.8095">8599 17066,'-26'26,"26"1,26-1,27 0,27-26,-1 0,27 0,0 0,-1-26,-25 0</inkml:trace>
  <inkml:trace contextRef="#ctx0" brushRef="#br0" timeOffset="49535.8333">10425 17145,'26'106,"27"0,-26 0,-1-1,-26-25,0-1,-26-26,26-53,-53 53,53-53,-80-79,54 26,-27-27,27-26,-27-26,26 26,27-26,0 26,27 0,-1 27,27 26,26 27,-26 26,53 0,-26 79,-1-26,-26 26,26 27,-52 0,26 0,-53 0,0-27,-27 0,-26 1,0-27,0-27,53-26,-105 53,105-53,0 0,0 0</inkml:trace>
  <inkml:trace contextRef="#ctx0" brushRef="#br0" timeOffset="49965.8579">11113 17463,'26'0,"-26"0,0 0,27 52,-27-52,0 106,0-106,0 80,0-80,53 0,0-27,0 1,-1-27,1 0,-26 0,-1 0,-26 0,0 0,-26 27,-1 26,1 0,-27 26,27 1,-1 26,27-53,-26 79,52-53,1-26,25 27,1-54,-26 1,26-27,0 0,0-26,-27-1,-26 1,0 0,0-1,-26-26,-27 27,0 0,0-1,26 27,-26 0,27 27,0 26,26 0,0 26,52 27,-25 0</inkml:trace>
  <inkml:trace contextRef="#ctx0" brushRef="#br0" timeOffset="50212.872">11907 17436,'0'27,"26"-1,-26-26,0 0,0-53,0 0,0-26,0-1,0-52,0 0,0 0,0-1,0 27,-26 1,26 25,-27 1,27 52,-26 1,-1 52,-26 1,53-1,-26 54,26-27</inkml:trace>
  <inkml:trace contextRef="#ctx0" brushRef="#br0" timeOffset="50691.8993">12118 17198,'0'0,"27"26,-27-26,0 0,-27-26,27 26,-26 0,26 0,0-27,0 27,0 0,0 0,0 0,0 0,0 0,0 0,0 0,0 0,0 0,0 0,0 0,0 0,0 0,0 0,-27 27,27-27,0 0,0 26,-26-26,26 27,0-1,-27 1,54-1,-27 1,26-1,27 1,0-27,27 26,-1-26,-53 27,27-1,-53-26,53 79,-53-79,-26 80,26-80,-80 79,1-52,26-1,0-52,27 26,-1-80</inkml:trace>
  <inkml:trace contextRef="#ctx0" brushRef="#br0" timeOffset="51348.937">17463 16404,'0'0,"0"0,0 27,-27 26,27 26,0 0,0 54,0-1,0 0,0 53,0-52,0 25,0-25,0-27,0-1,0-25,0-80,0 26,0-26</inkml:trace>
  <inkml:trace contextRef="#ctx0" brushRef="#br0" timeOffset="51539.9479">16828 16801,'-53'-26,"26"26,27 0,53-27,27 1,-1-1,53 1,1-27,25 0,1 0,0 0,-27 0,27 0,-53 27</inkml:trace>
  <inkml:trace contextRef="#ctx0" brushRef="#br0" timeOffset="51887.9678">18733 16775,'-27'26,"-26"1,1 25,-28 1,1-26,-1 26,1-27,26 27,0-26,53-27,27 0,26 0,0-27,-1 1,28 26,-27 0,0 26,-53 27,0 26,-27 1,1-1,-1 27,27-27,-26 1,52-27,-26-53,106 26,-27-26,1-26,-1-1,1-26</inkml:trace>
  <inkml:trace contextRef="#ctx0" brushRef="#br0" timeOffset="52198.9856">19580 17489,'26'-26,"-26"-27,0-27,0 1,0-27,-26 0,26-26,26 0,-26 26,26 0,-26 27,27 26,-1 26,1 54,-1-1,27 53,-26 1,26 52,-27-26,27 53,0-27,0-26,-27 0,27-27,-26 0,-27-26,0-53</inkml:trace>
  <inkml:trace contextRef="#ctx0" brushRef="#br0" timeOffset="52329.9929">19500 17171,'-26'0,"26"0,53-26,-27 26,53-53,27 0,0 0</inkml:trace>
  <inkml:trace contextRef="#ctx0" brushRef="#br0" timeOffset="52531.0046">20850 16087,'52'26,"-52"27,0 26,0 27,0 0,-26 26,26 1,-26-1,-1 27,27-27,-26-53,26 27,-27-26,54-54,-27-26</inkml:trace>
  <inkml:trace contextRef="#ctx0" brushRef="#br0" timeOffset="52672.0127">20929 17224,'26'-53,"1"27,26 26,-53 0,53 26,-53 27,26-26,-26 26,27 0,-27 0,0-53,0 0,0 0</inkml:trace>
  <inkml:trace contextRef="#ctx0" brushRef="#br0" timeOffset="53254.046">21326 16722,'53'0,"-27"26,1-26,-1 27,-26-27,27 26,-27 1,0-1,0 27,-27 0,27-27,-26 27,-1-26,1 26,26-27,0-26,26 26,1 1,-1-27,-26 26,27-26,-27 53,0-26,0 26,0 0,0-27,-27 27,27-27,0 1,0-1,27-26,-1-53,0 27,27-27,0 0,0-26,0 26,0 0,0-26,0 26,0 0,0 26,0 1,0 26,-1 0,1 0,0 53,0-27,0 27,-26 0,-1 0,27 0,-27 0,-26-27,27 1,-27-1,-27-26,1 27,-27-54,27 27,-27-26,0-1,0 1,0-1,0 1</inkml:trace>
  <inkml:trace contextRef="#ctx0" brushRef="#br0" timeOffset="54004.0889">21537 17277,'0'0,"0"0,0 0,-26 0,52-26,-26-1,27 1,-1-27,27 0,-26-26,52 26,-26 0,0 0,26 0,-26 27,27 26,-1 0,-26 26,0 27,0 26,-27 1,27-1,-53 0,27-26,-27 27,0-27,0 0,0-53,0 0,0 0,26-27,-26-26,26-26,1-1,-1-52,27 26,0-52,27 25,-1 1,27 26,-53 0,53 1,-27 52,0 0,-26 26</inkml:trace>
  <inkml:trace contextRef="#ctx0" brushRef="#br0" timeOffset="464091.5445">5821 9922,'0'0,"0"-27,0 27,0 0,0-26,0 26,0 0,0 26,0 1,-26-1,26 27,-27-26,27 26,-26 0,26-27,0 0,0 1,0-27,0 0,26-27,1 1,26 0,-27-27,27 0,0 0,-27 0,27 26,-26-25,-1 52,-26 0,0 0,-26 26,-1 27,1 0,-27 26,0 1,0-1,0-26,0 0,27-27,-1 1,27-27,27-27,-27 1,53-54,0 27,26-26,0 0,1-1,-1 27,-26 1,-26 25,25 27,-52 27,-26 25,-27 28,0-1,-26 27,-1-27,27 27,-26-26,26-1,0-26,53-27,0-26,27-26,26-27,0 0,26 0,0-26,1-1,-27 27,26 1,-26-1,-27 53,1 0,-27 26,-27 27,-26 26,1 1,-1-1,0 1,0-28,26 1,27-53,0 0,53-26,0-27,-26 0,52 0,0-26,-26 26,0 0,0 26,-26 1,-27 26,-27 53,1 0,-27 0,0 53,-27-27,28 0,25 1,1-54,-1 1,54-27,-1-27,27 1,0-54,26 27,-26-26,0 26,0 0,0 27,-53 26,0 0,0 26,0 27,-27 27,1-28,-27 1,53 27,-26-54,26 1,26-27,27-27,-27-26,27 0,27 0,-27 1,0-1,-27 26,1 1,-27 26,-27 26,1 54,-27-28,26 1,-26 27,0-27,27 0,-1-1,1-25,26-27,0 0,0-53,26 0,-26 0,27-26,-1-27,1 0,-1 0,1-26,-1 26,1 0,-1 27,-26 0,27 26,-27 53,-27 0,1 26,-1 27,-26 0,0 26,27-26,-27 27,0-27,27-27,26 0,0-26,0 0,0 0,0-26,0 26,0-26,0 26,-27 0,1 0,26 0,-27 0,1 0,26 0,0 0,0-27,26 1,-26-1,27 1,-1-1,1 27,-1-26,-26 26,0 26,-26 1,-1-1,1 27,-1-26,1-1,-1 0,27-26,-26 0,26-26</inkml:trace>
  <inkml:trace contextRef="#ctx0" brushRef="#br0" timeOffset="473932.1074">20241 4233,'0'0,"0"0,0 0,26 27,-26-27,0 0,0 0,0 0,0 0,0 0,-26-27,26 27,0 0,0 0,0 0,0 0,0 0,0 0,0 0,0 0,0 0,0 0,0 0,0 0,0 0,0 0,0 0,0 0,0 0,0 0,0 0,0 0,0 0,0 0,0 0,0 0,0 0,0 0,0 0,0 0,0 27,0-1,0-26,0 53,0-26,0 26,0 26,0-26,0 26,0 1,0-1,26-26,-26 0,0 0,0-27,0 1,0-1,27 1,-27-27,0 0,0 26,0-26,0 0,0 0,0 0,0 0,0 0,0 0,0 0,0 0,0 0,0 0,0 0,0 0,0 0,0 0,0 0,0 0,0 0,0 0,0 0,-27 0,27 0,0 0,0 0,0-26</inkml:trace>
  <inkml:trace contextRef="#ctx0" brushRef="#br0" timeOffset="475284.1847">6165 9075,'0'0,"-26"0,26 0,-27 0,27 0,0 0,0 0,0 0,0 27,0-1,0-26,0 53,0-26,0 25,0-25,0 26,0-27,27 27,-27-53,0 27,0-1,0-26,0 0,0-26,0-1,0 1,0-27,0 26,-27-26,27 1,0-28,-26 27,-1 27,27-54,0 54,-26-27,26 27,0-1,0-26,26 53,-26-26,27-1,-1 1,27 26,-26 0,-1-27,27 54,-27-27,1 0,-1 0,1 26,-1 1,-26-1,0-26,-26 27,-1-1,1 1,-1-1,-25 0,25 1,-26-1,27-26,-1 0,1 27,-1-27,27 0,0 0,27 0</inkml:trace>
  <inkml:trace contextRef="#ctx0" brushRef="#br0" timeOffset="476852.2744">20611 4180,'0'0,"0"0,0 0,0 27,0-27,0 26,0-26,0 27,-26-1,26-26,0 27,0 26,0-27,0 53,26 1,-26-1,0 1,27-1,-27 0,26-26,-26 27,0-54,0 1,0-1,0-26,0 0,0-26,-26-27,-1 0</inkml:trace>
  <inkml:trace contextRef="#ctx0" brushRef="#br0" timeOffset="478116.3466">6139 7488,'0'0,"0"0,-27-27,27 27,-26 0,26 0,-27 27,1-1,26-26,0 53,0-26,0 25,0 1,26 0,-26 0,27 0,-27-26,26 26,-26-27,0-26,27 26,-27-26,0 0,0 0,0 0,-27-26,27 26,0-26,-26-27,-1 26,27-26,0 0,-26 0,26 0,0 1,0-28,0 54,26-27,-26 26,27 1,-1-1,1 27,-1-26,27 26,-26 26,25-26,-25 0,-1 27,1-27,-1 26,1-26,-27 27,0-27,-27 26,27 1,-26-1,-27-26,26 27,-25-27,-1 26,26-26,1 27,-27-27,26 0,27 0,-26 26,26-26,0 0,0 0,0 0,0 0,0 0,0 26,0-26,0 27,0-27,0 0,0 0,0 0</inkml:trace>
  <inkml:trace contextRef="#ctx0" brushRef="#br0" timeOffset="479204.4089">20876 4392,'0'0,"-26"-26,26 26,0 0,0 0,0 0,0 0,0 0,0 26,0 1,0 25,0-25,0 26,-27 26,27 1,0-1,0-26,-26 26,26-26,0 0,0 0,0-27,0 1,0-1,0-26,-27 0,1 0,-1-26,1-27</inkml:trace>
  <inkml:trace contextRef="#ctx0" brushRef="#br0" timeOffset="479948.4515">6218 6376,'0'0,"0"0,-26 27,26-27,0 26,0 1,0 26,0-27,0 54,0-27,26-1,-26 28,0-27,27-27,-27 27,0 0,0-53,0 0,0 0,0 0,-27-26</inkml:trace>
  <inkml:trace contextRef="#ctx0" brushRef="#br0" timeOffset="480272.47">5927 6456,'0'-27,"0"1,26-27,27 27,-26-1,26 1,0-27,0 26,26 1,0 26,-26 0,27 0,-27 0,-1 26,-25 1,-1-1,1 1,-27 26,0-27,-27 0,1 1,-1-1,-25 1,-1-1,0 1,0-1,0 1,0-27,27 26,-1-26,27 0,27-26</inkml:trace>
  <inkml:trace contextRef="#ctx0" brushRef="#br0" timeOffset="487807.901">4842 6324,'0'0,"27"26,-54 0,27 1,0 26,0-27,-26 27,26-26,0 26,26 0,-26-27,0 27,27 0,-27-27,0 1,26-1,-26-26,0 27,0-27,0 0,-26-27,26 1,-27-27,1 26,26-52,-27 26,1-26,26 26,0-27,0 27,0 1,26 25,1 1,-1-1,27 27,0 0,0 27,-27-27,27 26,-26 27,-1-27,-26 1,0-1,-26 1,-1-1,1 1,-27-1,0-26,27 27,-27-27,26 0,1 0,26 0</inkml:trace>
  <inkml:trace contextRef="#ctx0" brushRef="#br0" timeOffset="488770.9561">20215 5794,'0'-26,"0"-1,0 27,0 0,-27-26,27 26,-26-26,26 26,-27 0,27 0,0 0,0 0,0 0,0 0,-26 0,26 26,0 0,0 27,0-26,0 52,0-26,0 0,0 26,0-52,0 26,0 0,0 0,26-53,-26 26,0 1,0-1,0-26,0 26,0-26,0 0,0 0,0 0,27 27,-27-27,0 0,0 0,0 0,0 0,-27 0,27 0,-26 26</inkml:trace>
  <inkml:trace contextRef="#ctx0" brushRef="#br0" timeOffset="503637.8065">20162 6959,'0'26,"0"-26,0 0,0 0,0 0,0 0,0 0,0 0,0 0,-27 26,27 1,0-1,0 27,0 0,0 0,0 0,0 0,0 26,0-26,0-26,27 26,-27-27,0 1,0-27,0 0,0 0,0 0,0 0,0 0,0-27,0-26</inkml:trace>
  <inkml:trace contextRef="#ctx0" brushRef="#br0" timeOffset="504445.8526">4948 7514,'0'-26,"0"26,0 0,0-27,0 27,0 0,0 27,0-27,0 26,0 27,0-26,-26 25,26 28,0-27,0 26,0-26,26 0,-26 26,0-52,0 26,0-27,0 1,0-27,0 0,0 0,0-27</inkml:trace>
  <inkml:trace contextRef="#ctx0" brushRef="#br0" timeOffset="504760.8707">4736 7594,'0'-53,"0"0,-26 0,52 0,-26 26,0 1,27 0,26-1,0 27,0 0,0 0,-1 27,28-1,-27-26,-27 26,1 27,-1-26,1-1,-27 1,-27-1,1 27,-1-26,1-1,-27 0,0 1,0-1,0 1,0-1,27 1,26-27,0 0,0 0,0-27</inkml:trace>
  <inkml:trace contextRef="#ctx0" brushRef="#br0" timeOffset="510607.2051">20188 8229,'0'26,"0"-26,0 0,0 0,0 0,0 0,0 0,0 0,0 0,0 0,0 0,0 0,0 26,0 1,0 26,0 0,0-27,27 54,-27-27,0-1,26 1,-26 0,0 0,0-26,0-1,26 1,-26-27,0 0,0 0,0 0,0 0,0 0,0 0,0 0,0-27,0 1</inkml:trace>
  <inkml:trace contextRef="#ctx0" brushRef="#br0" timeOffset="519236.6986">21141 4339,'0'-26,"0"26,0 0,0 0,0 0,0 0,0 0,0 0,0 0,0 0,0 26,0 27,-27 0,27 0,0 0,0 53,0-27,0 0,0-26,0 0,0 27,0-54,0 27,0-53,0 26,0 1,0-27,0 0,0 0,0-27,-26 1,26 0,-27-27</inkml:trace>
  <inkml:trace contextRef="#ctx0" brushRef="#br0" timeOffset="520511.7716">5027 6350,'0'0,"0"-26,-26-1,26 27,-26 0,26 0,-27 0,1 0,-1 0,27 0,-26 27,-1-27,27 26,-26-26,26 0,0 26,-27-26,27 27,27-1,-27 1,0-1,26 1,-26-1,27 27,-27-26,26 26,1-27,-27 27,0 0,26-27,-26 1,27-1,-27 27,0-26,0-1,0-26,0 26,0-26,0 0,0 0,0 0,0 0,0-26,-27 0,27-1,0 1,-26-1,-1-26,27 27,-26-54,-1 28,27-1,-26-27,26 1,-27 26,27-26,0 26,27-27,-27 27,26 0,1 1,-1 25,1 1,-1 26,1 0,25 0,-25 0,26 26,0 27,-27-27,27 1,-26 26,-1-27,0 27,-26 0,-26-26,0-1,-1 27,-26 0,27-27,-27 1,0-1,0-26,0 27,27-27,-1 0,1 26,-1-26,27 0,0 0,0 0,0 0,0 0,0 0,27 0,-27 0</inkml:trace>
  <inkml:trace contextRef="#ctx0" brushRef="#br0" timeOffset="521288.816">4869 7408,'26'-26,"1"-27,-1 53,-26 0,0 0,-26 0,26 53,-53-27,26 1,1 26,26-27,-27 27,27-26,27-27,-1 0,1 26,-1-26,1 26,-27 1,0-1,0 1,-27 26,27-27,-26 1,26-1,0-26,26 0,27-26,-26 26,25 0,-25 0,-1 26,-26 1,-26 26,-1-1,-25 28,-1-27,26 0,1 0,26-27,0 0,26-26,27 0,0 27,-27-27,1 26,-54 1,1 26</inkml:trace>
  <inkml:trace contextRef="#ctx0" brushRef="#br0" timeOffset="523910.966">20267 5847,'0'0,"0"0,0 0,0 0,0 0,0 0,0 0,0 27,27-1,-27 1,0-1,0 27,26 0,-26-27,0 27,0 0,0 0,0-26,0-1,0 27,0-53,0 26,-26 1,26-1,0-26,0 0,0 0,-27-26,27-1</inkml:trace>
  <inkml:trace contextRef="#ctx0" brushRef="#br0" timeOffset="524604.0057">3652 6271,'0'0,"26"0,-26 0,0 26,-26-26,26 53,0-53,0 53,-27 0,27 0,0-27,0 27,0 0,0 0,0-27,0 1,27-1,-54 1,27-27,0 0,0 26,0-26</inkml:trace>
  <inkml:trace contextRef="#ctx0" brushRef="#br0" timeOffset="524964.0262">3413 6535,'-26'-53,"26"27,0-54,26 54,1-53,-1 52,1-26,26 0,0 27,0-1,26-25,-26 52,26-27,-26 27,27 27,-28-27,1 26,-26 0,-1 27,1-26,-54 26,27 0,-53-27,27 27,-27 0,0-27,-26 1,26-1,0 1,26-1,1-26,0 0,-1 0,27 0,0-26,27 26</inkml:trace>
  <inkml:trace contextRef="#ctx0" brushRef="#br0" timeOffset="532458.4549">3572 8123,'0'26,"0"-26,0 0,-26 0,26-26,-27-1,27 1,-26-54,26 1,-27 0,27-27,-26 26,26-25,26 25,-26 1,27 26,26 27,-27-1,27 27,0 27,0-1,0 0,0 27,-27 0,1 0,-27 27,0-28,0 1,-27-26,1-1,-27 1,26-27,-25 0,25 0,1 0,-1 0,1 26</inkml:trace>
  <inkml:trace contextRef="#ctx0" brushRef="#br0" timeOffset="532889.4796">3546 9313,'-27'-26,"27"-27,-26 0,-1 0,1-26,26-1,-27 1,27 0,0 26,0 0,0 26,27 1,26 26,-27 26,27 1,0-1,0 27,-26 0,25 0,-52 0,0 0,0 0,0-53,-26 26,0 1,-1-27,-26 0,27 0,-1-27,27 27</inkml:trace>
  <inkml:trace contextRef="#ctx0" brushRef="#br0" timeOffset="533418.5098">3625 10610,'0'0,"0"0,0-27,-26 1,26-27,-53 27,53-27,-53-27,53 27,-27-26,1 0,26-27,0 26,0 27,26 1,1 25,-1 1,27 26,-26 26,26 1,-27-1,27 27,-53 0,26 0,-26-27,0 1,-26 26,0-53,-1 0,1 26,-1-26,1-26,-1 26,27-27,0-26</inkml:trace>
  <inkml:trace contextRef="#ctx0" brushRef="#br0" timeOffset="534046.5457">20426 6879,'0'27,"0"-1,0 1,0-1,0 27,0-27,27 27,-27 0,26 0,-26 0,27 0,-27 0,0-27,26 1,-26-1,0 1,0-27,0 26,0-26,0 0,0-26,0 26,0 0</inkml:trace>
  <inkml:trace contextRef="#ctx0" brushRef="#br0" timeOffset="534361.5638">20744 7064,'0'0,"0"0,0 0,26 0,-26 27,0-1,27 1,-27-1,0 27,26 0,-26 0,27 0,-27 0,26-27,-26 27,26-26,1-1,-27-26,26 27,-26-27,0 0,0-27,0 1</inkml:trace>
  <inkml:trace contextRef="#ctx0" brushRef="#br0" timeOffset="534680.5819">21432 7011,'0'0,"0"27,0-27,0 26,0 1,0 26,-27-27,27 27,0 0,0 0,0 26,27-26,-27 0,0-26,0-1,0 1,0-1,0-26,0 26,0-26,0 0,-27 0,27 0</inkml:trace>
  <inkml:trace contextRef="#ctx0" brushRef="#br0" timeOffset="537520.7444">20426 8229,'0'-27,"0"27,0-26,27 26,-27 0,0 0,0 0,0 0,0 0,0 0,0 26,26 1,-26-27,0 52,0 1,0 0,0 0,27 0,-27 0,0 0,0 0,0 0,26-53,-26 53,0-27,0-26,0 27,0-1,0 1,0-27,0 26,0-26,26 26,-52-26,26 27,0-27,0 0</inkml:trace>
  <inkml:trace contextRef="#ctx0" brushRef="#br0" timeOffset="541404.9666">4075 9260,'0'-79,"26"0,1 26,-27-27,0 54,0-27,0 27,0 26,0 0,0 0,0 0,0 0,0 0,0 0,0 0,0 0,0 0,0 0,0 0,0 0,0 0,0 0,0 0,0 0,0 0,0 0,0 0,0 0,0 0,0 0,0 0,0 0,0 0,0 0,0 0,0 0,0 0,0 0,26 0,-26-27,0 1,0-1,27 1,-27-27,26 0,-26-26,0 26,0-27,0 1,0-1,0 28,-26-28,26 54,-27-27,27 53,-26-27,26 27,0-26,0 26,0 0,0 0,0 0,0 0,0 0,0 0,0 0,0 0,0 0,0 0,0 0,0 0,0 0,0 0,0 0,0 0,0 0,0 0,26-27,-26 1,27-27,-1 0,1-26,-1-1,1-25,-1-1,-26 0,27-26,-1 26,-26 0,0 27,0-1,0 1,-26 26,26 26,-27 1,27 0,0 26,-26 0,26 0,0-27,0 27,0 0,-27 27,27-27,0 0,0 0,0 0,0 0,0-27,-26 1,26-1</inkml:trace>
  <inkml:trace contextRef="#ctx0" brushRef="#br0" timeOffset="542018.0017">3572 6271,'0'0,"0"0,0-27,0 27,0 0,0 0,0 0,0 0,0 0,0 0,0 0,0 27,0-1,0 1,0-1,27 53,-27-26,0 0,0 0,0 0,0 0,26 26,-52-52,26-1,0 1,0-1,26-26,-26 0,0 27,-26-54,26 27,0-26,0-1,0 1</inkml:trace>
  <inkml:trace contextRef="#ctx0" brushRef="#br0" timeOffset="542363.0214">3572 6615,'-26'-80,"26"27,-27 0,27-26,0 26,-26 0,52 0,-26 0,0 0,27 1,-1 25,27 1,0-1,0 27,0 27,0-27,26 26,-26 1,0-1,-27 0,1 27,-1-26,-26-1,0 27,0-26,-26-1,-1 1,-25-1,25 0,1 1,-27-1,26 1,1-27,-1 0,1 26,-1-26,27 27,-26-1,0-26,26 27,0-1</inkml:trace>
  <inkml:trace contextRef="#ctx0" brushRef="#br0" timeOffset="542987.0571">3466 7461,'-26'0,"-1"27,27-27,0 0,0-27,27 1,26-1,26-26,-26 27,27 0,-28-1,1 27,0 0,-53 53,0 0,-53 26,0 1,1 25,-1-25,0-27,0 0,53-27,0-26,26-26,27-27,0 26,0-26,-27 27,1-1,-27 27,0 27,-27-1,27-26,-26 27,26-1,0-26,26-26,1-1,-1 27,27-26,-26 26,-27 0,0 26,-27 27,1 0,-27 27,26-27,-25 26</inkml:trace>
  <inkml:trace contextRef="#ctx0" brushRef="#br0" timeOffset="543411.0814">3546 8731,'53'-53,"-27"0,1 27,-27 26,-27 0,-26 53,-26 26,26 1,-26-1,26 0,0 1,53-27,0-27,53-26,26-53,0 27,1-1,26-26,-53 53,-27 0,-26 27,-26 26,-27 26,0-26,-27 26,27-26,27 0,-1-26,54-27,26-27,0 1,0 26</inkml:trace>
  <inkml:trace contextRef="#ctx0" brushRef="#br0" timeOffset="543719.0989">3572 10001,'53'-53,"0"0,0 27,-27-27,1 27,-27 26,-53 53,0-1,0 28,0-27,0 53,27-27,26-26,0 0,53-53,0 26,26-52,0 26,-26 0,0-53,-26 26,-1-26,-26-26</inkml:trace>
  <inkml:trace contextRef="#ctx0" brushRef="#br0" timeOffset="545144.1804">4022 5821,'26'0,"-52"-27,26 27,-26 0,-1-26,-26-1,27 27,-54-26,27 26,-26 0,-27 0,27 26,-27 1,27 26,-27 26,26 1,28 52,-1 0,26 0,1 27,52-26,27-1,0 0,53-26,0-27,-1-26,54-26,0-27,-27-27,27-52,26-1,-52-25,-1-28,0 1,-26-27,-53 27,-27-27,1 27,-80-27,0 53,-26 27,-54 0,-25 52,-1 1,-26 52,-1 27,1 53,26 0,1 53,25-1,54 27,26 1,27-1,52 0,27-53,53 1,0-27,52-54,28-25,-28-54,54 1,-27-53,0-27,-26-27,0 1,-53-53,0 26,-80-26,1 0,-54 0,-52 26,-27 27,-26-1,-54 80,1 0,-53 53,26 53,-26 27,0 26,53 26,0 27,26 52,53-26,53 27,27-27,52 1,80-54,0 0,53-52,26-28,26-25,1-54,0-25,-1-28,-25-26,-1-26,-53-27,-26-26,-27 0,-79 0,0-1,-79 28,-27-1,-26 27,-27 26,-26 26,0 28,0 52,-27 52,27 28,26 26,0 26,53 27,53 26,27 27,26-1,53-52,26 26,54-26,52-53,-27-27,54-52,-27-27,1-53,25 0,-78-53,25-26,-52-27,-27 0,-52-26,-27 26,-79-26,-1 26,-52 0,-27 54,-26 25,-27 54,1 52,-28 27,28 53,26 53,-1 26,28 27,52 26,26-27,54 28,52-54,54-26,26-27,26-26,0-53</inkml:trace>
  <inkml:trace contextRef="#ctx0" brushRef="#br0" timeOffset="546335.2486">21352 4313,'27'0,"-27"0,0 0,0 0,0 0,0 26,0 1,0 26,0-1,0 28,0-27,0 26,26 1,-26-1,0-26,27 0,-27 0,0-27,0 1,26-1,-26-26,0 0,0 26,0-26,-26-26,26 26</inkml:trace>
  <inkml:trace contextRef="#ctx0" brushRef="#br0" timeOffset="546916.2818">21696 4233,'0'0,"0"0,0 27,0-1,0 1,0 26,0 0,0 26,27-26,-27 53,0-27,26 0,-26 1,27-27,-27 0,0 0,0-27,26 0,-26 1,0-27,0 0,0 0,26-27,-26 1</inkml:trace>
  <inkml:trace contextRef="#ctx0" brushRef="#br0" timeOffset="547768.3306">22067 4286,'0'-26,"0"26,0 0,-27-27,27 27,0 0,0 0,0 0,0 0,0 0,0 0,0 27,27-1,-27 1,0-1,0 27,26 26,-26-26,27 27,-27-1,0-26,26 26,-26-26,0 0,26 0,-26-26,0-1,0 1,0-1,0-26,27 0,-27 0,0 0,0 0,0 0,0 0,0 0,0 0,0 0,0 0,0 0,0 0,0 0,0 0,0 0,0 0,0 0,0 0,-27-26</inkml:trace>
  <inkml:trace contextRef="#ctx0" brushRef="#br0" timeOffset="549549.4325">21299 6165,'0'0,"-26"0,26 26,0 1,-27-1,27-26,0 27,-26-27,26 0,0 0,0 26,0-26,0 0,0 0,0-26,26-1,-26 1,27-27,-1 26,1-26,-1-26,1 26,-27-26,26 26,-26 0,27 26,-27-25,0 25,0 27,0 0,0 0,0 27,0 25,26 1,-26 0,0 27,27-1,-1 0,0 1,1-27,-1 0,-26 0,27-27,-1 0,-26 1,27-27,-27 0,0 0,0 0,-27 0,1-27,-1 1,-26 0,1-27,25 26,-26 1,0-1,0 1,0-1,27 27,-1 0,1-26,26 26,0 0,26 0,1 0,-1 0,27-27,0 27,27 0,-27-26,-1 0,1-1,0 1,-26 26,-1 0,1-27,-27 27,0 0,0 27,-27-27,1 26,-1 1,1-1,-1 0,-26 27,27-26,0-1,-1 27,27-26,-26-27,26 26,0-26,0 0,0 0,0 0,-27 27,27-27,0 0,0 26</inkml:trace>
  <inkml:trace contextRef="#ctx0" brushRef="#br0" timeOffset="552643.6094">3413 6456,'0'0,"0"0,0 0,-26 0,-27-27,27 54,-27-27,0 0,-27 26,28 1,-1-1,0 1,0 26,0-53,26 26,1 1,-1-1,1-26,26 0,0 0,0 0,0 0,-26 26,26-26,0 27,0-1,0 1,-53 26</inkml:trace>
  <inkml:trace contextRef="#ctx0" brushRef="#br0" timeOffset="555079.7488">1112 9843,'-27'0,"-26"26,27-26,-1-26,54-1,-27 1,53-27,0 0,26-27,27 27,-27-26,27 26,-27 27,1 26,-27 0,-27 26,-26 54,-26-1,-27 27,0 26,-27 0,28-26,-28 26,54-26,-1-26,1-27,52 26,-26 0,27-26,-27 27,0-1,0 27,0-27,0 1,0-1,26-26,1 0,-1-27,1-26,-1 27,-26 26,0 0,-26 26,-54 0,1 54,-27-28,27 28,-1-27,1-1,52-25,54-1,-1-26,27 0</inkml:trace>
  <inkml:trace contextRef="#ctx0" brushRef="#br0" timeOffset="556425.8258">9763 6085,'-26'53,"26"-26,0 26,0 0,0-27,26 1,1 25,-27 1,0 0,0 27,-27-1,27 0,-26 1,26-1,0 1,26-28,1 28,-1-1,1 1,-1-1,1 27,-54 26,1 27,-1 0,-26-1,27 1,-27-27,27 27,52-53,-26 0,27-53,25 26,-25 0,-1 27,1-26,-54 52,1-26,-1 53,-25-27,-1 27,26-54,27 28,0-27,27-27,26 0,-1 1,28-1,-54 0,27 54,-53-27,0 26,-26 27,-1-1,1-25,-27-1,53-26,-27 0,27-53</inkml:trace>
  <inkml:trace contextRef="#ctx0" brushRef="#br0" timeOffset="557984.9149">23522 4048,'-27'0,"27"-26,0 26,-26 0,26 0,0-27,26 1,1 26,26 0,0 0,0-27,-1 27,28 0,-27-26,26 26,-26 0,0-27,-27 27,1 0,-27 27,0-1,0 27,0 0,0 27,0-1,0 27,0-27,0 27,-27 0,27-27,0-26,0 26,0-52,0 26,-26-53,26 0,-26 0,-1-27,1 1,-27-1</inkml:trace>
  <inkml:trace contextRef="#ctx0" brushRef="#br0" timeOffset="558129.9232">23601 4604,'0'0,"0"-27,27 27,26-26,-1 26,28 0,-27-53,26 26,1 1,-28-27,28 27</inkml:trace>
  <inkml:trace contextRef="#ctx0" brushRef="#br0" timeOffset="558577.9489">23945 3493,'-79'-27,"-27"27,0 0,0 0,0 53,1 0,-1 26,26 27,-25 53,25 0,27-1,27 28,26-1,0 0,26-26,54-27,25-26,54 0,-26-27,52-79,0 0,0-26,0-27,1-53,-1 0,-26-26,-27-27,-26-26,-27 26,-53-26,1 26,-54 0,-25 27,-54 26,0 27,-26 26,-27 26,27 1,-27 26,27 26,-1 1,54 52,-27-26</inkml:trace>
  <inkml:trace contextRef="#ctx0" brushRef="#br0" timeOffset="559354.9933">23548 5927,'0'0,"0"-27,27 27,-27-26,26-1,27 1,-26-1,25 1,-25-1,26 27,-27 27,1-1,-27 1,0 26,0 0,-27 26,1 0,-27 1,26-27,-25 0,-1 0,26-27,1 0,-1 1,27-27,0 0,27-27,-1 27,1 0,26 0,-27 0,27 27,-27-27,1 0,26 0,-27-27,1 27,-1-26,1 26,-1-26,1-1</inkml:trace>
  <inkml:trace contextRef="#ctx0" brushRef="#br0" timeOffset="559889.0238">23654 5609,'-53'-26,"0"-1,0 27,0 0,-26 0,26 27,0 26,0 0,0 52,27 1,-1 0,1 26,26 1,26-28,27 1,0 0,27-53,-1 0,53 0,-26-53,26-27,-26 1,27 0,-28-54,1 1,-26-27,-27 0,-27 0,0 0,-52-26,0 26,-1 0,-52 27,-1 26,1 0,0 27,-27-1,26 27,1 0,26 27,-26-1,52 27,-26 0</inkml:trace>
  <inkml:trace contextRef="#ctx0" brushRef="#br0" timeOffset="560465.0568">23522 6985,'0'0,"0"0,0 0,-27 0,27 0,0 0,27 26,-27-26,0 53,0-53,0 53,0-26,26 26,1-27,26 1,-27-1,27-26,0 0,0 0,-27-26,27-1,-26 1</inkml:trace>
  <inkml:trace contextRef="#ctx0" brushRef="#br0" timeOffset="560644.067">24025 6932,'-27'-26,"27"52,0 1,0-1,0 53,0-26,-26 27,26-1,0 0,0 1,0-1,0 1,0-54,-27 27,27-53</inkml:trace>
  <inkml:trace contextRef="#ctx0" brushRef="#br0" timeOffset="561038.0889">23839 6826,'-53'-26,"-26"-1,0 27,-1 27,-26 52,27 1,0 25,26 1,-27 27,54-1,-1 27,27-27,27-26,26 0,26-27,1-26,25-27,28-52,-1 26,-26-53,26-26,0-27,-26 0,0-26,-53 26,26-53,-52 53,-27-26,-27 26,1 0,-27 27,0-1,-26 54,-1 0,1 26,0 26,26 27,0 0,0 26,26 27</inkml:trace>
  <inkml:trace contextRef="#ctx0" brushRef="#br0" timeOffset="561445.1128">23522 8467,'26'-27,"27"1,0 26,-26-27,25 27,1-26,-26 52,-1 1,1-1,-27 1,-27 26,1 26,-27-26,26 26,-25 1,25-27,1-1,26 1,0-26,53-1,-27 1,27-27,0-27,0 1,0-1,0-26</inkml:trace>
  <inkml:trace contextRef="#ctx0" brushRef="#br0" timeOffset="561874.1374">23628 8149,'-80'0,"1"0,-27 53,27 0,-1 0,1 26,0 1,26 26,0 26,26-26,27 26,0-26,53 0,0-27,53 0,0-26,26-26,27-27,0-27,-27-26,53-26,-53-27,27 0,-53 0,0-26,-27-27,-26 27,-26 0,-27 26,0 0,-53 0,-27 27,-26 26,1 0,-28 53,1-26,0 52,26 1,0-1,0 27,27 0,26 0,26 0</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1-26T22:30:46.687"/>
    </inkml:context>
    <inkml:brush xml:id="br0">
      <inkml:brushProperty name="width" value="0.05292" units="cm"/>
      <inkml:brushProperty name="height" value="0.05292" units="cm"/>
      <inkml:brushProperty name="color" value="#789440"/>
    </inkml:brush>
  </inkml:definitions>
  <inkml:trace contextRef="#ctx0" brushRef="#br0">12886 2381,'-133'-79,"-52"0,26-1,-26 80,-27-26,1 52,-27 1,0 52,-27 27,0 53,1 26,-1 26,-26 54,27 79,25 0,1 53,27 53,-1 52,53 1,27 26,53 27,26-27,53 27,53-27,26 0,53-53,53 27,54-80,25 1,27-80,53-27,27-52,-1-54,80-78,-27-54,27-53,0-79,-1-79,28-53,-54-53,27-53,-80-80,1-25,-27-54,-27-53,-79 0,-26-52,-80-1,-52 0,-54 1,-26 26,-79-1,-54 1,-25 53,-28 26,-25 0,-27 80,0 26,-1 80,28-1,-54 80,53 26,1 53,-1 27,-26 52,0 54</inkml:trace>
  <inkml:trace contextRef="#ctx0" brushRef="#br0" timeOffset="858.049">5292 2831,'-159'-79,"-79"-1,26 27,-79 0,27 53,-27 0,-27 0,27 53,-26 27,26 26,0 26,26 27,27 52,-27 54,54 26,26 26,-1 80,80 27,-26-1,79 53,0 0,53 27,27-27,52 27,27-53,26 0,54-27,25 0,27-79,53-53,27-26,26-27,106-79,-54-80,1-26,27-79,-1-54,0-78,-26-28,0-52,-79-26,52-80,-26-27,-27-26,-25-26,-54-27,-27 0,-52-26,-27-26,-79 25,-53 1,-79 0,-27 0,-53 26,-79 26,0 28,-79 52,-1 53,1 79,-54 53,54 80,-27 79,26 79,54 106,25 80</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04T17:34:55.394"/>
    </inkml:context>
    <inkml:brush xml:id="br0">
      <inkml:brushProperty name="width" value="0.05292" units="cm"/>
      <inkml:brushProperty name="height" value="0.05292" units="cm"/>
      <inkml:brushProperty name="color" value="#FF0000"/>
    </inkml:brush>
  </inkml:definitions>
  <inkml:trace contextRef="#ctx0" brushRef="#br0">12353 10914,'0'0,"0"0,0 0,-25 0,0 0,0 0,1 0,-26 0,25-25,-25 25,1-25,-1 25,1-24,-1 24,25-25,0 25,-24 0,24 0,0 0,25-25,0 25,0 25,0-25,0 0,0 25,0-1,0 1,0 50,25-26,-25 50,0-24,0 49,25 0,-25 25,0 0,0 24,0-24,0 25,-25 24,25-24,-25-1,25 1,-25 0,25-25,-24-1,-1 1,0 0,0-50,25 25,0-49,0-1,0 0,0-24,25 0,0-1,0-24,-1 0,1 0,25-25,-25 25,24-25,1 0,-1 0,1 0,0 0,-1 24,-24-24,25 0</inkml:trace>
  <inkml:trace contextRef="#ctx0" brushRef="#br0" timeOffset="32938.884">7689 9550,'0'0,"0"-25,0 25,0 0,0 0,0 0,0 0,0 0,-24 25,24-25,24 25,-24-25,0 24,0 26,0-25,0 0,0 24,0 1,0-1,0 1,0-25,0 24,0-24,0 25,25-25,-25 0,0-25,0 24,0-24,0 0,0 0,0 0,0 0,0 0,0-24,0 24,0-25,0 0</inkml:trace>
  <inkml:trace contextRef="#ctx0" brushRef="#br0" timeOffset="33937.941">7541 9550,'0'0,"-25"25,25-50,0 25,-25 0,25 0,0 0,0 0,0 0,0 0,0 0,25 0,-25 0,0-25,25 25,-1-25,1 0,0 25,0-24,0 24,-1-25,26 25,-25-25,0 25,24 0,-24 0,0 0,0 25,-1 0,1-25,0 24,-25 1,25-25,0 25,-25 0,0 0,0-25,-25 24,0-24,25 25,-50 0,26-25,-1 0,0 0,-25 25,50-25,-24 0,-1 0,0 0,25 0,0 0,0 0,0 0,0 0,25 0,-25 0</inkml:trace>
  <inkml:trace contextRef="#ctx0" brushRef="#br0" timeOffset="35277.0176">8012 9847,'0'0,"0"0,0-24,25 24,-25 0,0 0,0 0,0 0,0 0,0 0,0 0,0 0,0 0,0 0,0 0,0 0,0 0,-25-25,25 25,25-25,-25 25,0-25</inkml:trace>
  <inkml:trace contextRef="#ctx0" brushRef="#br0" timeOffset="35588.0355">8136 9699,'0'0,"0"0,0 0,0 0,0 24,0-24,0 0,0 0,0 0,0 0,0 25,0-25,0 25,0-25,0 0,0 0,0 0,0 25,0-25,0 0,0-25,0 25,25 0,-25-25,0 25</inkml:trace>
  <inkml:trace contextRef="#ctx0" brushRef="#br0" timeOffset="35886.0525">8310 9624,'0'0,"0"0,0 25,0-25,0 0,-25 0,25 0,0 0,0 0,0 0,0 0,0 0,-25 0,25 0,0 0,0 0</inkml:trace>
  <inkml:trace contextRef="#ctx0" brushRef="#br0" timeOffset="36264.0741">8161 9971,'0'0,"0"0,0 0,0-24,0 24,0 0,0 0,0 0,0 0,0 0,0 0,0 0,0 0,25 0,-25 0</inkml:trace>
  <inkml:trace contextRef="#ctx0" brushRef="#br0" timeOffset="37287.1326">8062 10120,'0'0,"0"0,0 0,0 0,0 0,0 25,0-25,24 25,-24-25,0 25,25 0,-25-25,25 0,0 0,0 0,-1-25,1 25,0-25,25 25,-50-25,49 25,-49-25,25 1,0-1,0 0,-25 0,24 0,-24 0,0 1,0-1,0-25,0 25,0 1,-24-1,24 0,-25 0,25 0,-25 1,25 24,-25-25,25 25,-25-25,1 25,24 0,-25-25,25 25,-25 0,25 0,-25-25,25 25,-25 0,25 0,0 0,-24 0,24 0,-25 25,25-25,-25 0,25 0,-25 0,0 0,25 25,-24-25,-1 0,25 0,-25 0,0 25,25-25,0 0,-25 25,25-25,0 24,-25 1,25 0,0 0,0 0,0-1,-24 26,24-25,0 24,0-24,0 0,24 0,-24 0,0 0,0-1,0 1,25-25,-25 25,0-25,0 25,0-25,25 25,-25-25,0 0,25 0,-25 0,25 0,-25 0,25 0,-25 0,24-25,-24 25,0 0,25 0,-25-25,0 25</inkml:trace>
  <inkml:trace contextRef="#ctx0" brushRef="#br0" timeOffset="37820.1628">8210 9872,'0'0,"0"0,25 0,-25 0,0 0,-25 0,25 0,0 0,0 0,0 0,0 0,0 0,0 0,0 0,0 0,0 0,0 0,0 0,0 0,25 0,-25 0,0 0,0 0</inkml:trace>
  <inkml:trace contextRef="#ctx0" brushRef="#br0" timeOffset="38411.1968">8210 9649,'-24'0,"24"0,0 0,0-25,0 0,0 1,24 24,-24-25,0 25,0-25,0 25,0-25,0 25,25 0,0 0,-25 0,0 25,25-25,0-25,-1 25,-24 0,25-25,-25 25,25-24,-25-1,0-25,0 25,0 1,0 24,0 0,0-25,0 25,0 0,0-25</inkml:trace>
  <inkml:trace contextRef="#ctx0" brushRef="#br0" timeOffset="40248.302">8235 9823,'0'0,"0"0,0 0,0 0,0 0,0 0,0 0,0 0,0 0,0 0,0 0,0 0,0 0,0 0,0 0,0 0,0 0,0 0,0 0,0 0,0 0,0 0,0 0,25 0,-25 0,0 0,0 0,0 0,0 0,25-25,-25 25,0 0</inkml:trace>
  <inkml:trace contextRef="#ctx0" brushRef="#br0" timeOffset="333221.0591">22374 446,'0'-49,"0"49,0 0,0 0,0 0,0 0,0 0,0 0,49-25,-49 25,50-25,-50 25,74-49,-49 24,25 0,-50 25,74-25,-74 25,50-25,-50 25,0 0,25 50,-25-50,-25 74,0-24,-25 0,1 24,24-24,-25 24,1-49,-1 25,50-50,-74 74,74-74,0 0,0 0,49 50,-49-50,75 0,-50 0,49 0,-49 0,24 0,1 0,-50 0,75 0,-75 0,49 24,-49-24,0 0,50 25,-50-25,0 0,0 0,25 75</inkml:trace>
  <inkml:trace contextRef="#ctx0" brushRef="#br0" timeOffset="335931.2141">2704 12675,'0'25,"0"-25,-25 0,25 0,0-50,-25 26,25-26,0 0,-25-24,25 0,0-1,0-24,25 24,-25-24,25 25,-25 24,25-24,0 49,24 0,-24 0,25 25,-1 0,-24 25,0-25,0 25,-1 0,-24 0,-24 24,-1-24,-25 0,1 0,-1-1,25-24,-24 25,24 0,-25-25</inkml:trace>
  <inkml:trace contextRef="#ctx0" brushRef="#br0" timeOffset="336554.2498">2729 13866,'0'0,"0"-25,0 0,0 0,0-24,0-1,0-24,0 24,0-24,0-1,0-24,0 25,0-1,0 1,0 24,0-24,24 49,1-25,0 26,25 24,-26-25,1 50,25-1,-25 1,-25 0,0 25,-25-1,0 1,-25-25,1-1,24 26,-25-25,26-25,-1 0,25 0</inkml:trace>
  <inkml:trace contextRef="#ctx0" brushRef="#br0" timeOffset="337142.2834">4093 13891,'0'49,"-25"-49,25 25,0-25,-25-25,25 25,-25-49,1-1,24-24,0-26,0 26,0-25,0 0,0-1,24 26,1-25,25 49,-25 0,24 26,1-1,-1 25,-24 0,0 25,0-1,-25 26,-25-25,0 24,0 1,-24-25,-1 0,25 24,-24-24,24 0,25-25,0 25</inkml:trace>
  <inkml:trace contextRef="#ctx0" brushRef="#br0" timeOffset="337600.3096">5234 14015,'0'-75,"0"26,-25-26,25-24,-25 0,25 0,-25-1,25 26,0-25,-24 49,48-24,-24 49,25 0,25 25,-25 0,24 25,-24 0,25-1,-26 26,1 0,-25-1,-25 1,1 0,-1-26,-25 1,25-25,1 0,24-25</inkml:trace>
  <inkml:trace contextRef="#ctx0" brushRef="#br0" timeOffset="338082.3372">6499 14114,'-25'-25,"25"0,0-24,-25-26,25-24,-25 0,25-25,0 25,0-1,25 1,0 25,0 24,0 0,24 1,-24 49,25 0,-1 0,1 25,-25-1,-1 26,-24-25,0 0,-24 24,-26-24,25-25,-24 25,-1-25,25-25,25 0</inkml:trace>
  <inkml:trace contextRef="#ctx0" brushRef="#br0" timeOffset="339371.4109">22647 1414,'-25'-25,"25"25,0 0,0 0,0 0,0 0,25 0,-1 0,1 0,0 0,0 25,25-25,-26 25,1-25,0 24,0 1,-25 25,-25-25,0-1,0 1,1 0,-1 0,0 0,0 0,25-1,0 1,25 0,0 0,0 24,-1-24,1 25,0-50,0 25,-25-1,0-24,-25 0,0 0,-24-24,24 24,-25-25,0 25,1-25,24 25,-25-25,1 25,49 0,-25 0,0 0,25 0,0 0,0 25</inkml:trace>
  <inkml:trace contextRef="#ctx0" brushRef="#br0" timeOffset="342873.6112">22796 2704,'-25'25,"25"-1,0 1,0 0,0 25,-25-1,25 1,0 24,-25 1,25-1,0 0,0 1,0-1,-25-24,25-1,0 1,0-25,0-25,0 0,0 0,-25-50,50 25,-25-24</inkml:trace>
  <inkml:trace contextRef="#ctx0" brushRef="#br0" timeOffset="487690.8943">12774 14560,'0'0,"0"0,0 0,0 0,0 0,0 25,-24-25,24 25,0 0,-25 0,25 24,0-24,-25 25,25-26,0 26,0-25,0-25,0 25,0-25,0 24,0-24,0 0,0-24,25 24,-25-25</inkml:trace>
  <inkml:trace contextRef="#ctx0" brushRef="#br0" timeOffset="531949.4257">14163 14808,'0'0,"0"0,25 0,-25 0,0 0,-25 25,25-25,0 0,25 25,-25 0,0-25,0 25,0-1,0 1,0 0,0 0,0-25,0 0,0 25,0-25,0 0,0-25,0 0,0 0,0 0,0-24,-25 24,25-25,-24 1,24 24,0-25,-25 26,25-1,-25 0,25 0,0 25,0 0,0 0,25-25,0 25,-25-24,24 24,1 0,0 0,0-25,0 25,-1 0,1 0,-25 0,25 0,0 0,-25 0</inkml:trace>
  <inkml:trace contextRef="#ctx0" brushRef="#br0" timeOffset="532236.4421">14163 14734,'0'0,"0"0,0 0,25 0,-25 0,25 0,0 0,24-25,-24 25,25 0,-25 0,0 0,-25 0,24 0,-24 0,0 0</inkml:trace>
  <inkml:trace contextRef="#ctx0" brushRef="#br0" timeOffset="532438.4537">14163 14982,'0'0,"0"0,25 25,-25-25,25 0,0-25,0 25,24-25,-24 25,0 0,-25-25,25 25,-25 0</inkml:trace>
  <inkml:trace contextRef="#ctx0" brushRef="#br0" timeOffset="532851.4772">13742 14709,'0'0,"0"25,0-25,0 25,0 24,0 1,-25-25,25 24,0 1,0 0,0-26,0 1,0 0,0-25,0 0</inkml:trace>
  <inkml:trace contextRef="#ctx0" brushRef="#br0" timeOffset="533237.4994">13667 14932,'25'-24,"0"-1,0 25,0-25,-1 0,26 0,-25 1,-25-1,25 0,-25 25,0 0,-25 0,0 25,0 0,0-25,-24 24,24 1,0 0,0-25,1 25,-1-25,25-25,-25 25,25-25,0 0,0 1,0 24,0-25,25 25,-25 0,25 25,-1-1,-24 1,25 0,0 0,-25 24,0-24,25 0,-25 0,25 0,-1-50</inkml:trace>
  <inkml:trace contextRef="#ctx0" brushRef="#br0" timeOffset="534070.547">14660 14709,'0'25,"0"-25,0 25,0 0,0-1,24 1,-24 0,0 0,0 0,25-1,-25-24,0 0,0 0,-25 0,1 0,24-24,-25 24,25-25,-25 25,25-25,0 25,25-25,0 0,-1 25,1-24,0 24,0-25,24 25,-49 0,25 0,-25 0,0 0,0 0,-25 25,25-25,-49 24,49-24,-50 0,25 25,1-25,-1 0,0-25,0 25,25 0,0-24,0-1,0 0,0 0,25 0,0 1,0-1,-1 0,1 0,0 25,0-25,-25 25,0 25,0-25,-25 25,0 0,0 24,1-24,-1 0,25 0,-25 0,25-1,0-48,25 24,0-25,24 0</inkml:trace>
  <inkml:trace contextRef="#ctx0" brushRef="#br0" timeOffset="534563.5752">15007 14610,'25'50,"-25"-1,24-24,-24 25,25-1,0-24,-25 0,25 0,-25-25,25 0,-1 0,-24-25,25 25,-25-25,25 0,-25 0,0 1,0-1,0 0,25 0,-25 0,0 25,-25-24,25 24,0 0,-25 24,0-24,-24 25,24 0,-25-25,26 25,-1 0,0-1,0-24,0 0,25 0,0 0,0 0,0-24,0 24,25 0,-25 0,0-25,25 50,0-25,-25 0,25 0,-1 24,1-24,0 25,0 0,0-25,-1 0,-24-25,50 25</inkml:trace>
  <inkml:trace contextRef="#ctx0" brushRef="#br0" timeOffset="535309.6179">16570 14585,'-25'25,"-25"-25,50 0,-25 25,1-25,24 0,0 25,0-1,24-24,1 25,0-25,25 0,-1 25,1-25,-1 0,26-25,-26 25,1 0,-25 0,0-25,-1 25,-24 0,0-24,-24 24,24-25,-50 25,50-25,-25 25,0-25,1 25,-1 0,25 0,0 0,25 0,-1 25,1-25,0 0,25 25,-26-25,-24 25,25-25,0 24,-50-24,25 25,-25 0,1-25,24 25,-50 0,50-1,-25-24,25 25,0-25,25 0</inkml:trace>
  <inkml:trace contextRef="#ctx0" brushRef="#br0" timeOffset="535874.6502">17760 15106,'0'25,"0"-25,0 0,0 0,0 0,0 0,0 0,0-25,0 0,25 0,-25 1,0-26,25 0,-25 1,0 24,0 0,0-24,0 24,0 25,0 0,25 0,-1 25,1-1,0 26,0-25,24 24,1 1,-25-25,24 0,-24-1,0-24,25 0,-50 0,24-24,-24-1,25-25,-25 25,-25-24,25-1,0 1,-24-1,24 25,0 0,-25 1,25-1,0 25,25-25,-1 0</inkml:trace>
  <inkml:trace contextRef="#ctx0" brushRef="#br0" timeOffset="536347.6769">19844 14560,'0'25,"0"0,0 0,25 49,-25-24,0-1,24 26,-24-26,0 1,25-25</inkml:trace>
  <inkml:trace contextRef="#ctx0" brushRef="#br0" timeOffset="540988.9428">12675 15652,'25'25,"-25"-25,0 49,0-24,0 0,0 24,25 26,-25-26,0 26,25-26,-25 1,0 24,0-49,0 0,0 0,0 0</inkml:trace>
  <inkml:trace contextRef="#ctx0" brushRef="#br0" timeOffset="542073.0048">13767 15999,'0'0,"0"0,-25-25,50 0,-25 1,0-1,0-25,0 1,0 24,0 0,24 0,-24 25,0 0,-24 25,24 25,0-1,0 1,0 24,0 1,-25-1,25 0,0-49,0 25,0-25,0-1,0-24,-25 0,25 0,0-49,0 24,0 0,0-24,0-1,0 0,0 26,25-1,-25 0,25 0,-1 0,-24 25,25 0,-25 0,0 0,0 0,-25 0,1 0,-1 25,0-50,0 25,0 0,25 0,-24-24,24-1,0 25,0 0,0-25,24 25,-24-25,25 25,-25 0,25 25,-25 0,25-25,-25 25,25-1,-25-24,24 0,-24 0,50 25,-25-50</inkml:trace>
  <inkml:trace contextRef="#ctx0" brushRef="#br0" timeOffset="543226.0706">6648 12551,'-25'-25,"25"-24,-25-1,25 1,-25-26,0-24,1 24,24 1,0-25,0 49,0 1,0 24,24 0,1 25,0 0,25 25,-1 0,-24 24,0-24,0 25,-25-26,0 26,0-25,-50 0,50-1,-25-48,-24 24,24-25,0 0</inkml:trace>
  <inkml:trace contextRef="#ctx0" brushRef="#br0" timeOffset="543649.0948">6474 11286,'0'0,"-25"0,0-25,25 1,0-51,0 25,0-24,0 0,0-1,25 1,0 24,0 1,0-1,-1 25,1 25,0 0,25 25,-50 25,0-1,0-24,-25 0,0 24,0-24,-24-25,-1 0,25-25,0-24,25-1</inkml:trace>
  <inkml:trace contextRef="#ctx0" brushRef="#br0" timeOffset="544072.1189">6573 10120,'-25'0,"1"25,24-50,-25 1,0-1,25-25,0 0,-25-24,25 0,0-1,0-24,0 25,25-1,-25 26,25-1,0 25,24 0,-24 1,25 24,-26 0,1 24,0 1,-25 0,0 0,-25 24,25-24,-49 0,24 0,0 0,0-25,0 24,25-24,25-24,0-1</inkml:trace>
  <inkml:trace contextRef="#ctx0" brushRef="#br0" timeOffset="545388.1939">14039 15726,'0'0,"0"-25,0 25,-24 0,24 0,0 25,24 0,-24-25,25 50,0-1,-25 1,50-1,-26 26,1-26,0 1,25 0,-26-1,1-24,-25-25,25 0,-25 0,25-25</inkml:trace>
  <inkml:trace contextRef="#ctx0" brushRef="#br0" timeOffset="545623.2078">14263 15701,'0'50,"-50"0,50 24,-25-24,-24 24,24 0,0-24,25 24,-25-49,25 25,-25-1,25-24,0-25,0 0,0-25,25 1</inkml:trace>
  <inkml:trace contextRef="#ctx0" brushRef="#br0" timeOffset="546241.2432">14660 15751,'24'25,"-24"24,0 1,0-25,0 24,0 26,0-26,0-24,0 25,0-25,0-25,-24 0,24-25,-25 0,0 0,25 0,0 1,-25-1,25 0,0-25,25 50,0-24,0-1,-25 25,24 0,1 0,-25 0,0 0,0 0,-25-25,1 25,24 25,-50-25,25 0,25 0,-25 0,1 0,24 0,0 0,0 0,0-25,24 25,1 0,0 0,25 0,-26 0,1 0,25 25,-25-25,-1 0,1 0,0 25</inkml:trace>
  <inkml:trace contextRef="#ctx0" brushRef="#br0" timeOffset="546743.2718">15156 15751,'0'25,"0"24,0 1,-25-25,0 24,25 1,-25 0,0-26,25 1,-24 0,-1-50,25 25,0-25,0 1,0-1,0-25,25 25,-1 1,26-1,-25 25,0-25,-1 25,1 0,0 0,-25 0,0 0,0 0,0 0,-25 0,0 0,-24 0,24 0,-25-25,26 0,-26 25,25-24,0-1,25 25,0 0,0 0,0 0,25 25,0-1,0 1,0 25,24-25,-24 24,25 1,-1-25,-24-1,0 1,0 0,-1-25,-24 0</inkml:trace>
  <inkml:trace contextRef="#ctx0" brushRef="#br0" timeOffset="549293.4177">16321 15949,'0'0,"-24"0,-1-24,25 24,0 0,0 0,0 0,25 24,-1-24,26 0,-25 0,49-24,1 24,-26 0,26-25,-1 25,-24-25,-1 25,1-25,-50 25,25-25,-25 25,-25-24,25 24,-50-25,26 25,-1-25,-25 25,25 0,-24 0,49 0,-25 0,0 0,50 25,0-25,-25 25,49-1,-49 1,25 0,0 0,0 0,-25 24,0-24,0 25,-25-26,0 1,25 0,-25 0,25-25,0 0</inkml:trace>
  <inkml:trace contextRef="#ctx0" brushRef="#br0" timeOffset="549763.4446">17810 16123,'0'25,"0"-25,0 0,25 49,-25-49,0 0,0 0,0 0,0 0,0-24,0-1,0-25,0 25,0-24,0-26,0 26,0-1,0 1,0-1,24 0,-24 1,25 24,-25 0,25 25,0-25,24 25,1 0,-25 0,24 0,1-24,0 24,-1 0,-24 0</inkml:trace>
  <inkml:trace contextRef="#ctx0" brushRef="#br0" timeOffset="549961.456">17909 15900,'25'25,"-25"-1,49-24,-24 0,25-24,-1-1,-24 25,25-25,-25 0</inkml:trace>
  <inkml:trace contextRef="#ctx0" brushRef="#br0" timeOffset="550133.4658">17934 16123,'0'25,"25"-25,-1 25,-24-25,50-25,-25 25,24-50,26 25,-1 1,25-26</inkml:trace>
  <inkml:trace contextRef="#ctx0" brushRef="#br0" timeOffset="550562.4902">19794 15503,'0'0,"0"0,0 0,0-25,50 25,-50-25,49 25,1 0,-25 25,24-25,-24 50,0-1,-25 1,0 24,-50-24,26 49,-26-24,0 24,1-50,-1 1,25 0,25-1,0-49,25 0,25 0,-1 0,26 0,-1-25,1 25</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04T17:47:33.967"/>
    </inkml:context>
    <inkml:brush xml:id="br0">
      <inkml:brushProperty name="width" value="0.05292" units="cm"/>
      <inkml:brushProperty name="height" value="0.05292" units="cm"/>
      <inkml:brushProperty name="color" value="#FF0000"/>
    </inkml:brush>
  </inkml:definitions>
  <inkml:trace contextRef="#ctx0" brushRef="#br0">21952 5631,'-25'24,"25"-24,0 25,-24-25,24 25,-25-25,25 25,-25-25,25 25,0-25,0 0,0 0,0 0,0 0,0 0,0 0,0-25,0 0,0 0,0-24,0-1,0 0,0 1,25-26,-25 26,0-26,25 26,-25 24,0 0,0 0,0 1,0 24,0 0,0 0,24 24,-24 1,0 0,25 25,0-1,-25 1,50 24,-26-24,26 24,-25-24,24-1,-24-24,25 0,-1 0,-24-25,0 0,0 0,0-25,-1 0,-24-24,25-1,0-24,-25-1,0 26,0-51,0 51,0-26,0 26,0 24,0 0,-25 0,25 1,0 24,0 0,0 0,25 0</inkml:trace>
  <inkml:trace contextRef="#ctx0" brushRef="#br0" timeOffset="790.045">21878 6350,'-25'50,"25"-1,0 1,0-1,0 1,0 24,0-24,0 24,0-24,0-25,0 25,0-26,0 1,0-25,0 0,0 0,-25 0,25 0,0-25,-25 1,25-1,-24-25,24 25,-25-24,25-1,-25 0,25 1,-25-26,25 26,0-1,0 1,25 24,0 0,-25-25,49 26,1-1,0 0,-26 0,26 25,0-25,-1 1,1-1,-1 0,-24 0,0 0,0 25,0-24,-1 24,-24-25,25 25,-25 0</inkml:trace>
  <inkml:trace contextRef="#ctx0" brushRef="#br0" timeOffset="1083.0619">21803 6697,'0'0,"0"0,25 0,0 0,0-25,0 25,-1 0,26-24,-25 24,0 0,24-25,-24 0,0 0,0 0,-25 1,24 24,-24-25</inkml:trace>
  <inkml:trace contextRef="#ctx0" brushRef="#br0" timeOffset="1315.0752">21803 7020,'25'0,"0"25,25-25,-26-25,1 25,25 0,-25 0,24-25,-24 0,0 25,0-25,-1 25</inkml:trace>
  <inkml:trace contextRef="#ctx0" brushRef="#br0" timeOffset="2125.1216">21754 7987,'0'25,"0"0,0 24,0-24,-25 25,25-25,0-1,-25 26,25 24,0-49,0 50,0-26,0 1,0 24,0-24,0-25,0-1,0 1,25-25,0 0,0 0,-1-49,1 49,0-50,25 0,-26 1,1 24,0 0,25 0,-26 1,1 48,0-24,0 25,0 0,-1-25,1 25,25-25,-50-25,49 25,-49-50,25 1,-25-26,0 26,0-50,0 49,-25-49,25 49,-49-24,49 24,-25 25,0-24,0 49,25 0,0 0,0 0,25 24,0-24,0 25</inkml:trace>
  <inkml:trace contextRef="#ctx0" brushRef="#br0" timeOffset="2669.1527">22200 8930,'0'0,"0"0,0 0,-25 0,1 0,24 0,-25 0,-25 0,1 24,-1 1,0 0,26 25,-1 24,0-24,25-1,0 26,50-26,-26 1,26 24,24-49,-24 25,0-1,-1-24,1 0,-50 25,0-1,0-24,-50 25,25-26,-24 26,-1-25,-24 0,-1-1,51 1,-26-25,0 0,50-25,0 25,0-24</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04T17:49:03.654"/>
    </inkml:context>
    <inkml:brush xml:id="br0">
      <inkml:brushProperty name="width" value="0.05292" units="cm"/>
      <inkml:brushProperty name="height" value="0.05292" units="cm"/>
      <inkml:brushProperty name="color" value="#FF0000"/>
    </inkml:brush>
  </inkml:definitions>
  <inkml:trace contextRef="#ctx0" brushRef="#br0">4911 12328,'0'-25,"0"25,0 25,0-25,0 50,0-26,0 26,0-25,0 49,0-24,0 24,0 1,0-26,0 26,0-26,0 1,0-25,0 24,0-49,0 0,-24 0</inkml:trace>
  <inkml:trace contextRef="#ctx0" brushRef="#br0" timeOffset="315.0179">4787 12700,'25'-74,"0"24,0 0,24-24,-24 24,25-24,-1 24,1 1,-25 24,24-25,-49 25,25 50,0-25,-25 50,-25 0,0-1,1 26,-26-1,0 0,1 1,-1 24,1-25,24-24,-25 0,0-26,26 1,24 0,-50-25,50-25,25 0,-25 1,25-51</inkml:trace>
  <inkml:trace contextRef="#ctx0" brushRef="#br0" timeOffset="556.0318">4911 12328,'0'-50,"0"-24,-24 49,-1-25,25 50,-25 0,0 0,25 25,0 0,0 25,0-1,25-24,25 25,-1-1,1 1,-1-25,1 24,0-24,-1-25,1 25,-25-25,-1 0,-24-25,0 25,0-25</inkml:trace>
  <inkml:trace contextRef="#ctx0" brushRef="#br0" timeOffset="1049.06">5581 12204,'-25'0,"25"0,0 25,0 0,0-25,25 49,-25-24,25 25,24-1,-24-24,25 49,-25-24,24 0,1-1,-25 1,0-1,24-24,-49 25,25-25,-25-1,0 1,0-25,-25 0,25 0</inkml:trace>
  <inkml:trace contextRef="#ctx0" brushRef="#br0" timeOffset="1337.0765">6028 12129,'0'0,"0"0,0 0,-25 25,25 25,-50 0,25-1,1 26,-26-1,0-24,25 24,1 0,-26 1,25-26,0 1,25 0,-24-1,-1-24,25 0,-25-25,25 0,0 0</inkml:trace>
  <inkml:trace contextRef="#ctx0" brushRef="#br0" timeOffset="2248.1283">6400 12328,'-25'0,"25"25,-25 0,0 24,0 1,25-1,0 1,-24 0,24 24,0-24,24-26,-24 26,0-25,0-25,0 25,-24-50,24 25,-25-25,25 0,0 0,0-24,0 24,25-25,-1 26,1-26,0 25,25-24,-26 24,26 0,-25 25,0-25,-1 25,-24 0,0 0,-24 25,-1-25,0 25,-25 0,26-1,-26 1,0-25,1 0,24 25,0-25,0-25,25 25,0-25,0 1,50-1,-25 0,24 0,1-24,24 24,-24 0,0 0,-26 25,1-25,0 25,-25 0,-25 25,0-25,-24 25,24-25,-25 25,1 0,-1-1,25 1,-24 0,24-25,25 0,-25 0,25-25,0 0,0 1,0-1,0 0,25 0,-25 25,0 0,25 0,0 25,-1 0,1 24,0 1,-25-25,25 24,0 1,-25-25,24 24,-24-24,0 0,25 0,-25-25,25 0,-25 0</inkml:trace>
  <inkml:trace contextRef="#ctx0" brushRef="#br0" timeOffset="3107.1777">6747 12154,'0'25,"25"25,-1-25,-24 24,25 26,-25-1,25-24,-25 24,25 0,-25-24,0 24,25-49,-25 25,0-50,0 25,0-50,-25 25,25-50,-25 25,0 1,0-51,1 26,24-1,0 0,0 1,0-1,49 1,-24-1,25 0,-25 1,24 24,-24 0,0 0,0 25,-25 0,0 25,0 25,-25-1,-25 1,25 0,-24-1,24 1,0-25,0-1,0 1,1-25,24-25,0 1,0-1,24 0,1-25,-25 1,25-1,0 1,0-1,0 0,-1 25,1 25,0-24,-25 24,0 0,0 0,-25 24,0-24,-24 25,24 0,-25 0,1 0,-1 0,25-1,-24-24,24 0,0-24,25-1,-25 0,25-25,0 25,0 1,0-1,0 25,0 0,0 0,25 25,0-1,0 26,24 0,-24 24,25-24,-1 24,1-24,0-1,-1 1,-24-25,0 0,0-1,-1 1,-24 0,0-25,0 0,0 0</inkml:trace>
  <inkml:trace contextRef="#ctx0" brushRef="#br0" timeOffset="29704.6989">11410 12427,'-25'0,"25"0,0 0,0-25,0 25,-24 25,24 0,0 0,24 0,-24 24,0 1,0-1,25 26,0-26,-25 51,0-51,25 26,-25-1,25-24,-25-1,0 1,0-25,0 0,0-1,0 1,0-25,0 0,0 25,0-25,0 0,0 0,0 0,0 0,0 0,-25 0,25-25,-25 0,25 1,-25-1,0-25,1 0,-1 1,0-26</inkml:trace>
  <inkml:trace contextRef="#ctx0" brushRef="#br0" timeOffset="29978.7147">11137 12502,'-25'-50,"25"25,0 0,0 1,25-1,0 0,0 0,25 25,-1-49,26-1,-1 25,0-25,26 1,-1-1,-25-24,1 24,-1 1,0-1,-24 25,0-24,-26-1,26 25,-50-24,25 49,-25 0,0 0,-25-25,0 50</inkml:trace>
  <inkml:trace contextRef="#ctx0" brushRef="#br0" timeOffset="30282.7321">11584 12650,'0'0,"0"25,0-25,0 0,0 0,0 0,0 0,25 0,-1 0,1-25,25 25,-1-24,1-1,0 0,-1 0,1 0,-1-24,1 24,-25 0,0 0,-25 1</inkml:trace>
  <inkml:trace contextRef="#ctx0" brushRef="#br0" timeOffset="30539.7468">11385 13271,'0'24,"50"-24,-25 0,49 0,-24-24,-1-1,26 25,-1-25,25 0,-24 0,-1 25,1-25,-1 1,1 24,-1-25,0 25</inkml:trace>
  <inkml:trace contextRef="#ctx0" brushRef="#br0" timeOffset="31034.7751">15379 11782,'0'50,"25"-1,-25 26,0-1,0 25,0 26,0-1,0 0,25 0,-25 24,24-48,-24 24,0-25,0-25,25-24,-25 0,-25-1,25-24</inkml:trace>
  <inkml:trace contextRef="#ctx0" brushRef="#br0" timeOffset="46839.6789">2853 16446,'-50'49,"0"1,26-1,-26 1,0 24,25 1,1 24,24 0,-25 0,50 25,-25-24,24-26,26 25,0-49,24 24,1-49,-1-25,0 0,1-49,-26-1,26-25,-26 1,1-25,0 0,-26-25,-24 0,0 0,0 0,-24 0,-1 24,-25 1,1 49,-1 26,-24-1,24 50,-24 24,24-24,0 50,26-26,-26 26,50-26</inkml:trace>
  <inkml:trace contextRef="#ctx0" brushRef="#br0" timeOffset="48342.7648">4589 17289,'0'0,"0"0,0 25,0-25,0 0,-25 24,25-24,0 0,0 0,0 0,0 0,0 25,0-25,0 0,0-25,0 1,0-1,25-25,-25 25,0-49,0 0,0 24,0-24,0-1,0 1,0-1,0 26,0-1,0 1,0-1,-25 25,50-24,-25 24,0 0,0 0,0 25,25 0,-1 25,-24 0,50 24,-50 26,50-26,-26 51,1-26,25 25,-25-24,0-1,-1 0,-24-24,25 24,-25-49,25 0,-25 25,25-50,-25 24,0-24,0-24,25-1,-25-25,24 1,-24-26,25-24,0-25,-25 25,0-25,25 0,-25 25,0-1,0 1,0 49,0 1,-25-1,25 25,0 25,0 0,0 0,0 0,0 0,0-24</inkml:trace>
  <inkml:trace contextRef="#ctx0" brushRef="#br0" timeOffset="49027.8043">5432 16446,'0'24,"-25"-24,25 25,-24-50,24 50,0-25,0 25,0-25,0 25,0 0,24 24,-24 1,0 24,25 1,-25-26,0 26,0 24,25-50,-25 26,0-26,-25-24,25 25,0-50,0 25,0-25,0 0,-25-25,25-25</inkml:trace>
  <inkml:trace contextRef="#ctx0" brushRef="#br0" timeOffset="49304.8201">5308 16297,'25'-25,"25"0,-26 25,26-25,0 0,-1 1,1-1,-1 0,-24 0,25 0,-1 1,1-1,-25-25,25 25,-26 1,1-1,-25 25</inkml:trace>
  <inkml:trace contextRef="#ctx0" brushRef="#br0" timeOffset="50050.8628">5556 16718,'0'0,"0"25,25-25,0 0,-25-25,49 25,-24 0,0-24,0 24,24-25,-24 25,25-25,-25 0,0 25,-1-25,1 25</inkml:trace>
  <inkml:trace contextRef="#ctx0" brushRef="#br0" timeOffset="50296.8768">5507 17140,'0'25,"49"-25,-24-25,0 25,24 0,1-25,24 0,-24 1,25-1,-26 0,1 0,24 0</inkml:trace>
  <inkml:trace contextRef="#ctx0" brushRef="#br0" timeOffset="50596.894">6474 16346,'0'25,"25"25,-25-1,0 26,25-26,-25 26,0-26,0 26,0-1,0-49</inkml:trace>
  <inkml:trace contextRef="#ctx0" brushRef="#br0" timeOffset="51116.9235">6449 16644,'75'-25,"-1"0,-24 1,-1-1,1 0,-1 25,-24 0,-25 0,0 25,0 0,-25-1,-24 26,24 0,-25-1,1 1,-1-1,1-24,-1-25,25 0,0-25,1 1,24-51,0 26,24-26,1 1,0 24,25 1,-26-1,1 25,0 25,0 0,0 0,-25 25,-25 25,0-26,-25 1,26 25,-26-50,0 25,1-25,24 0,-25 0,26-25,24 25,0 0,24 0,1 25,0-25,25 24,-1 1,26 0,-26 0,26 0,-26-25</inkml:trace>
  <inkml:trace contextRef="#ctx0" brushRef="#br0" timeOffset="51741.9595">7094 16321,'25'0,"0"25,0 0,24 25,1-1,-25 26,-1-26,1 1,0 0,0-1,0 1,-25-50,0 49,0-49,-25 0,0-24,0-1,0 0,1-25,-1 26,0-26,50 25,-25-49,25 49,24-25,1 1,-25 24,24 0,1 0,-25 0,-25 25,0 0,-25 25,0 0,0 0,-24 0,-26 24,26-24,-26-25,26 25,-1-50,0 25,26-25,24 1,0-1,0 25,0 0,24 0,26 25,0 24,-26 1,26-1,-25 26,0-26,-1 26,1-1,-25-49,25 25,-25-26,0-24,0 0,25-24,-25-26,0 25,25-24,-1-1,-24 0,25 1,0-1,-25 25</inkml:trace>
  <inkml:trace contextRef="#ctx0" brushRef="#br0" timeOffset="52541.0052">9178 16594,'0'50,"25"0,24-50,1 24,-1 1,26 0,24-25,-25 25,1-25,-1 0,1 0,-26 0,1 0,-25 25,-25-50,24 25,1 0,-25-25,0 0,0 0,-25 1,25-26,-24 0,24 1,-25 24,25-25,-25 1,0 24,25 0,0 25,-25 25,50 0,0 0,25-1,-1 26,1-25,0 24,-1-24,-24 25,0-25,0-1,-50 26,0 0,-25-1,1 26,-26-1,26-24,-1 24,0-24,26 24,-1-24,0-1,25-24,25-25,0 0</inkml:trace>
  <inkml:trace contextRef="#ctx0" brushRef="#br0" timeOffset="78639.4968">15652 16570,'0'0,"0"0,0 0,0 0,0-25,0 0,0 0,25-24,-25-1,24 0,1 1,0-26,25 26,-26-1,1 0,0 26,0-26,0 25,-1 25,1 25,0 0,0 24,0 1,-1 49,1 0,0 1,-25 24,0 25,0-25,-25 24,0-24,1 0,-1 0,-25-49,1 24,-1-24,0-1,1-24,-1-50,1 24,-1-24,50 0,-50-24,50 24,-49-50,24 25,25 0,25 25,0 0,-25 0,74-24,0 24,-24 0,49 0,-49 0,24 0,-24 0,24 0,-24 0,-25 0,-1 0,1 0,0 0,0 0,-25-25,0 25</inkml:trace>
  <inkml:trace contextRef="#ctx0" brushRef="#br0" timeOffset="79309.5361">11609 15925,'24'24,"1"1,25 25,-25-1,24 51,1-26,24 25,1 25,-1-24,0-1,1 0,-25 0,24 0,-24-24,24-1,-49 1,0-51,-1 26,1-25,0-25</inkml:trace>
  <inkml:trace contextRef="#ctx0" brushRef="#br0" timeOffset="79569.5511">12626 15949,'0'-24,"0"24,-25 49,0 1,-25-1,1 51,-1-1,-24 25,24 25,-24 0,-1 24,1-24,-1 25,26-26,24-24,-25 1,1-26,24-25</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0:40:07.394"/>
    </inkml:context>
    <inkml:brush xml:id="br0">
      <inkml:brushProperty name="width" value="0.05292" units="cm"/>
      <inkml:brushProperty name="height" value="0.05292" units="cm"/>
      <inkml:brushProperty name="color" value="#FF0000"/>
    </inkml:brush>
  </inkml:definitions>
  <inkml:trace contextRef="#ctx0" brushRef="#br0">19791 6853,'-26'0,"-1"0,27 26,-26-26,26 0,0 0,0 0,0 0,-27 27,27-27,0 0,0 0,0 0,27 0,-27 0,26 0,1 0,-1 0,27 0,0-27,0 27,0 0,0 0,26 0,1 0,-1 0,-26 0,26 0,-26-26,26 26,1-27,-27 27,26 0,-26-26,0 26,0 0,0 0,-27 0,1 0,-27-27,26 27,-26 0,0 0,0 0,0 0,27 0,-27 0,0-26,0 26,0-27,0 27</inkml:trace>
  <inkml:trace contextRef="#ctx0" brushRef="#br0" timeOffset="1995.1139">19765 6720,'0'0,"0"0,26 0,-26 0,0 0,0-26,0 26,0 0,0 0,0 0,0 0,0 0,-26 0,26 0,0 0,-27 0,27 0,-26 0,-1 26,1 1,-1-1,1 1,0-27,-1 26,1 1,-1-1,1-26,26 27,-27-1,1 1,26-27,-27 26,27-26,-26 0,26 0,0 0,0 0,26 0,1 0,-1 26,1-26,-1 0,1 0,26 0,-27 0,0 0,27 0,-26 27,-1-27,-26 0,27 0,-27 0,0 0,0 0,26 26,-26-26,0 0,0 0,27 0,-27 0,0 0,0 0,26 0,-26 0,27 0,-27-26,0-1,0 1,0 0,0-1,0-26,0 27,0-1,-27 1,27-1,0-26,-26 53,26-26,0 26,0 0,-27 0,27 0,-26 0,-1 0,27 26,-26 1,-27-1,26 1,1-1,-27 1,27-1,-1-26,1 27,26-27,-27 26,27-26,0 0,0 0,27-26,-27-1,26 27,1-26,-1 26,1-27,-1 27,-26 0,0 0,0 0,0 27,-26-1,-27 1,53-1,-27 1,1-1,-1-26,27 26,0-26,0 0,27-26,-1 26,1 0,-1-26,1-1,-1 1,0-1,1 1,-1 26,-26 0,0 0,0 0,-26 0,-1 26,1 1,26-27,-26 26,26 1,-27-27,27 0,27 26,-27-26,0 0,0 0,26 0,-26 0,0 0,0 0,0 0,-26 0,26 26,-27-26,27 27,0-27,0 0,0 0,0 0,27-27,-27 1,26 26,0-26,-26-1,27 1,-27-1,26 27,-26 0,0 0,0 0,0 0,0 27,0-1,0 1,0-1,0-26,0 26,0-26,0 0,0 0,0 0,27-26,-27 26,26-26,-26-27,27 26,-27 1,26-1,-26 1,0-1,0 1,0 26,0 0,0 26,0 1,0-1,0 27,0-26,0 26,0-27,0 0,27 1,-27-1,0-26,0 0,26 0,-26 0,27 0,-27-26,26-1,-26 1,0 26,0-53,-26 27,26 26,0-27,0 27,0 0,0 0,-27 0,27 27,0-1,0-26,0 53,0-53,0 0,0 0,-26 26,26-26</inkml:trace>
  <inkml:trace contextRef="#ctx0" brushRef="#br0" timeOffset="17549.0037">2435 13785,'0'0,"0"0,0 0,0 0,0 0,0 0,0 26,0-26,0 0,0 0,0 0,0 0,0 0,0 27,0-27,0 0,0 0,0 26,0-26,0 27,0-27,0 26,0-26,0 27,0-27,0 26,0 0,0 1,0-1,0 1,0-27,0 53,0-27,0 1,26-1,-26 1,0-1,0-26,0 27,0-1,0 0,0 1,0-1,0 1,0-1,0 1,0-1,0 1,0-1,0 1,-26 25,26-25,0-1,0 1,-27-1,27 1,0-1,0 1,0 26,0-27,0 1,0-1,0 0,0 1,0 26,0-53,0 53,0-27,0 1,27-1,-27 1,0-1,0-26,0 26,0 1,0-27,0 26,0 1,0-27,0 0,0 26,0 1,0-1,0 1,0-1,0 1,0-1,0 1,0-1,0 0,0 27,0-26,0-1,0 1,0-1,0 1,0-27,0 26,0 1,0-1,0-26,0 26,0 1,0-27,0 26,0-26,0 27,0-1,0 1,0-1,0 1,0-1,0 1,0-27,0 26,0 1,0-1,0 0,0 1,0-1,0 1,0-27,0 26,0 1,0-1,0 1,0-27,0 26,0-26,0 27,0-27,0 0,0 26,0-26,0 26,0-26,0 0,0 27,0-27,0 0,0 26,0-26,0 0,0 0,0 0,0 0,26 0,-26 0</inkml:trace>
  <inkml:trace contextRef="#ctx0" brushRef="#br0" timeOffset="30712.7567">21643 8784,'-26'0,"26"27,0-1,-27-26,1 27,26-1,-27-26,27 26,-26-26,26 0,0 0,0 0,0 0,26 0,-26-26,27 26,-1-26,1 26,-27-27,26 1,1 26,-27 0,0-27,0 27,0 0,0 0,0 27,0-27,0 26,0-26,-27 0,27 0,0 0,0 0,0 0,27 0,-1 0,1-26,-1 26,1-27,-1 27,0-26,1 26,-1-27,-26 27,27 0,-27 0,0 0,0 27,-27-27,27 26,-26-26,26 27,0-1,-27-26,27 0,0 27,0-27,0 0,27-27,-27 27,26 0,1-26,-1 26,1-27,-1 27,1 0,-27 0,26 0,-26 0,0 27,0-27,0 26,-26 1,26-1,-27-26,27 26,0-26,-26 27,26-27,26-27,1 27,-1-26,1 26,26-26,-27-1,0 27,1-26,-1 26,-26 0,0 0,0 0,0 0,0 26,-26-26,26 0,-27 27,27-27,0 0,0 0,27-27,-1 27,1-26,-1 26,1-27,-1 27,1-26,-1 26,-26 0,0 0,0 0,0 26,-26-26,26 0,-27 27,27-1,0-26,0 0,0 0,27 0,-1-26,1-1,25 27,-25-26,26-1,-27 1,1 26,-1 0,-26 0,0 0,0 26,-26-26,26 27,-27-27,27 26,0-26,27 0,-1 0,1 0,26-26,0-1,-27 1,27 26,-27 0,1-27,-27 27,0 27,0-1,-27 1,1-1,-27-26,27 27,-1-1,27-26,0 0,27 0,-1-26,27-1,0 27,-27-26,27-1,-26 27,-1 0,1 0,-1 0,-26 0,26 27,-26-27,0 26,0-26,0 0,0 0,0 27,0-27,27 26,-27-26,0 0,0 27,0-27,0 0</inkml:trace>
  <inkml:trace contextRef="#ctx0" brushRef="#br0" timeOffset="53970.0869">21828 7461,'-26'-26,"26"26,-26 0,26 0,-27 0,1 0,26 0,0 0,0 0,-27-27,27 27,-26 0,26-26,0 26,0-27,0 27,26-26,-26 26,27-26,-1-1,1 1,-1 26,27-27,-27 1,27-1,0 1,27-1,-27 27,-1-26,28-1,-27 27,26-26,-52 26,25-27,1 27,0 27,-26-1,-1-26,1 53,-27 0,0-26,0 26,0 26,0-26,0 0,-27 0,27-27,0 27,-26-26,26 25,0-25,0-27,0 0,-27 0,27-27</inkml:trace>
  <inkml:trace contextRef="#ctx0" brushRef="#br0" timeOffset="54362.1093">22384 7541,'0'0,"0"0,0 0,27 26,-27 1,0-27,0 26,0 0,0 1,0-1,0 1,0-1,26-26,-26 27,26-27,1-27,-1 27,1-26,-1-1,27 1,-26-1,-1-25,-26 52,27-53,-27 26</inkml:trace>
  <inkml:trace contextRef="#ctx0" brushRef="#br0" timeOffset="54894.1398">21379 7303,'26'0,"-26"26,27-26,-1 26,-26 1,27-27,-27 26,26 1,0-27,1 0,-27 0,26 0,1 0,-27 0,26-27,1 27,-27-26,26-1,1 27,-27-26,26 26,1 0,-1 0</inkml:trace>
  <inkml:trace contextRef="#ctx0" brushRef="#br0" timeOffset="66801.8208">5742 13441,'0'26,"0"-26,0 0,0 0,0-26,0 26,0 0,0 0,26-27,1 27,-27 0,26-26,1 26,-1-27,1 27,-27 0,26 0,-26 0,26 0,-26 0,0 27,0-27,-26 26,26-26,-26 27,26-27,0 26,0-26,0 0,0 0,26 0,0-26,27 26,-26 0,26-27,0 1,-27-1,27 1,-26 0,25-1,-25 27,-1-26,1 26,-1 0,-26 0,0 0,0 0,0 26,-26-26,26 27,-27-1,27-26,-26 26,26-26,0 0,0 0,0 0,26 0,1 0,-1-26,1 26,-1-26,27-1,-26 27,-1 0,-26-26,26 26,-26 0,0 26,0-26,0 27,0-27,-26 0,26 0,0 26,0-26,0 0,26-26,1 26,-1 0,1-27,-1 27,27-26,-26 26,-1 0,1 0,-27 0,26 0,-26 0,0 0,0 0,0 26,0-26,0 27,0-27,27 0,-1 0,-26 0,26 0,1 0,-1 0,1 26,-1-26,-26 0,27 0,-27 26,0-26,0 27,0-27,-27 26,27-26,0 0,0 27,0-27,27 0,-1-27,1 27,26 0,-27-26,27 26,-27-27,1 27,-1 0,1 0,-1 0,-26 0,0 27,0-27,0 26,0-26,0 0,0 0,27 0,-1 0,1-26,-1 26,1 0,-1 0,0 0,1 0,-27 0,0 26,26-26,-26 27,0-27,0 0,0 26,0-26,27 0,-1 0,-26 0,27 0,-1 0,1 0,-27 0,26 0,-26 0,0 0,0 0,27 0,-27 0</inkml:trace>
  <inkml:trace contextRef="#ctx0" brushRef="#br0" timeOffset="88903.085">5821 12541,'0'0,"0"0,0 0,0 0,0 0,0 0,0 0,0 27,27-1,-27 27,0-26,0-1,0 27,0 0,0-27,0 27,0-26,0-27</inkml:trace>
  <inkml:trace contextRef="#ctx0" brushRef="#br0" timeOffset="89468.1173">7673 12409,'0'0,"0"26,0-26,0 27,0-1,0 1,0 26,0-27,0 27,0 0,0-27,0 27,0-26</inkml:trace>
  <inkml:trace contextRef="#ctx0" brushRef="#br0" timeOffset="93907.3712">12356 12647,'0'0,"0"0,0 0,0 0,0 0,0 0,0 0,0 0,0 0,0 0,0 0,0 0,0 0,0 0,0 0,0 0,0-26,0 26,27 0,-27 0,26-27,-26 27,27 0,-27 0,0 0,26 0,-26 0,27-26,-27 26</inkml:trace>
  <inkml:trace contextRef="#ctx0" brushRef="#br0" timeOffset="94386.3986">12383 12806,'0'0,"0"0,26 0,-26 0,0 0,0 0,0 0,0 0,27-27,-27 27,0 0,0 0,26-26,-26 26,27 0,-27 0,26 0,-26 0,0 0,0 0,0 0,27-27,-27 27,0 0,0-26,26 26</inkml:trace>
  <inkml:trace contextRef="#ctx0" brushRef="#br0" timeOffset="95111.4399">11907 11774,'0'0,"0"-26,0 26,0 0,0 0,0 0,0 26,0 0,0 1,26 26,-26 0,0 0,0 0,27 26,-27-26,0 0,26 26,-26-52,0-1,0 1,26-1,-26-26</inkml:trace>
  <inkml:trace contextRef="#ctx0" brushRef="#br0" timeOffset="95588.4671">11748 12303,'26'0,"27"0,-26-26,26 26,0-27,26 1,-26-1,26 1,-26-1,-26 1,25-1,-25 1,-27 26,0 0,-27-26,1 26,0 0,-1 26,-26 0,0 1,27-1,-27 1,26 26,1-27,26 27,0-26,0-1,26 1,1-27,-1 26,27-26,-26 0,26 0,-27 0,1 0,-1-26,0 26,-26 0,27 0,-27 0,26 0,-26 0,0-27,0 27,0-26</inkml:trace>
  <inkml:trace contextRef="#ctx0" brushRef="#br0" timeOffset="96063.4944">12621 11933,'0'0,"0"0,-26 0,-1-27,1 27,-1 0,1 0,-1 0,1 27,-1-27,27 26,0-26,0 27,0-1,27-26,26 27,-27-1,1-26,-1 26,1-26,-1 27,-26-27,0 0,0 26,0 1,-26-27,26 0,-27 26,1-26,-1 0,1 0,26 27,-27-27,27 0,0 0</inkml:trace>
  <inkml:trace contextRef="#ctx0" brushRef="#br0" timeOffset="96430.5155">12674 11483,'0'0,"0"0,0 0,0 0,0 26,0 1,0-1,0 1,0 26,26 0,-26 0,27 26,-27-26,26 0,1 0,-27 0,26-27,-26 0,27 1,-27-27</inkml:trace>
  <inkml:trace contextRef="#ctx0" brushRef="#br0" timeOffset="96632.5271">12568 11748,'-26'0,"26"0,0 0,26 0,27 0,-27 0,1 0,26 0,-27 0,27 0,-26-27,26 27,-53-26</inkml:trace>
  <inkml:trace contextRef="#ctx0" brushRef="#br0" timeOffset="96924.5437">13177 11774,'0'0,"26"0,1 0,-1-26,-26 26,26 0,1 0,-27 0,26 0,1 0,-27 0,26-27,1 27</inkml:trace>
  <inkml:trace contextRef="#ctx0" brushRef="#br0" timeOffset="97179.5583">13256 11906,'26'27,"1"-27,-1-27,-26 27,27 0,26 0,-27 0,1 0,-1 0,1 0,-1 0,0 0</inkml:trace>
  <inkml:trace contextRef="#ctx0" brushRef="#br0" timeOffset="98574.6381">3784 6297,'0'-26,"0"26,0-27,0 1,-27 26,27 0,0-27,-26 27,0-26,-1 26,1 0,-1 26,1-26,-1 27,1-27,26 26,0 1,0-27,0 26,26 1,1-1,-1-26,27 26,0 1,-27-1,1 1,-1-27,-26 0,27 26,-54 1,27-1,-26-26,-1 27,1-27,0 26,-27-26,26 0,1 0,-1 0,1-26</inkml:trace>
  <inkml:trace contextRef="#ctx0" brushRef="#br0" timeOffset="98909.6573">3890 6429,'53'0,"-27"-26,1 26,-1-27,-26 1,26 0,-52-1,26 1,-26 26,-1 0,1-27,-1 54,1-27,-1 0,1 26,26 1,0-1,0 27,0-27,26 1,-26-1,27 1,-1-1,1-26,-1 0,1 0,-1 0,-26-26,26-1,1 1</inkml:trace>
  <inkml:trace contextRef="#ctx0" brushRef="#br0" timeOffset="99130.6699">4022 5874,'0'0,"-26"26,26-26,26 27,-26 26,26-27,-26 27,27-27,-27 27,26 0,1 0,-1-26,1-1,-27 1,26-1,-26-26</inkml:trace>
  <inkml:trace contextRef="#ctx0" brushRef="#br0" timeOffset="99308.6801">3969 6138,'0'0,"27"0,25 0,-25 0,-1-26,27 26,-26 0,26-27,-27 27,27-26,-53 0</inkml:trace>
  <inkml:trace contextRef="#ctx0" brushRef="#br0" timeOffset="99580.6957">4604 6006,'0'-26,"0"26,27 0,-27 0,26 0,-26-27,26 27,1 0,-27-26,26 26,-26-27,27 27,-27 0</inkml:trace>
  <inkml:trace contextRef="#ctx0" brushRef="#br0" timeOffset="99835.7101">4657 6165,'26'0,"1"0,-1 0,-26-27,27 1,26 26,-27-27,1 27,-1 0,1-26,-1 26</inkml:trace>
  <inkml:trace contextRef="#ctx0" brushRef="#br0" timeOffset="111625.3846">16113 12726,'-26'0,"26"-26,0 0,0-1,0 27,-26-26,-1 26,27 0,-26 26,-1-26,27 53,-26-27,26 1,0 26,26-27,-26-26,27 27,-1-27,1 0,-1 0,-26-27,26 27,-26-26,27-1,-27 1,-27-1,27 27,-26-26,0 26,-1 0,1 26,-1-26,27 27,-26 26,26-27,0 1,0-1,26 1,-26-27,27 0,-1 0,1 0,-1-27,-26 1,0-1,0 27,0-26,-26-1,26 27,-27-26,-26 52,27-26,-1 0,27 27,-26-27,26 26,0-26,0 27,26-27</inkml:trace>
  <inkml:trace contextRef="#ctx0" brushRef="#br0" timeOffset="112533.4364">16034 13229,'0'0,"0"0,0 0,0 0,0 0,0 0,-26 0,26 0,0 27,-27-27,27 0,-26 26,26 1,0-1,0-26,26 26,-26-26,27 27,-1-27,-26 0,27 0,-1 0,-26 0,0-27,26 27,-26 0,0-26,0 0,-26-1,26 27,-26-26,26 26,-27 0,1-27,26 27,-27 27,1-27,26 26,-27 1,27-1,0 0,0 1,27-1,-27-26,26 27,1-27,-1 0,1-27,-1 27,0-26,1-1,-27 27,0-26,0 0,0-1,-27 1,1 26,0 0,-27 0,26 0,1 26,-1 1,1-1,26-26,0 26,0-26,26 0,1 0,-27 0,26 0,-26 0,0 0,27 0,-27 0,0 0,-27 0,27 0,0 0,0 0,0 0,0 0</inkml:trace>
  <inkml:trace contextRef="#ctx0" brushRef="#br0" timeOffset="141113.0712">13309 9843,'-27'0,"27"0,0 0,0 0,0 0,0 0,-26 0,26 0,26 0,-26-27,27 27,-27-26,26 26,-26-27,27 27,-27 0,0 0,0 0,-27 0,1 27,-1-1,-25 1,25-27,1 26,-1 0,1-26,26 0,0 0,0 0,0-26,26 26,1-26,-27 26,26-27,1 27,-27 0,0 0,0 0,-27 27,1-27,-1 0,1 26,26 0,0-26,0 0,26 0,1-26,26 0,-1-1,1 1,0 26,-26-27,26 1,-27 26,-26 26,0 1,-26-27,-27 53,26-27,1 27,-27-27,53 1,-27-27,27 0,27 0,-1-27,27 27,0-53,27 27,-28-27,28 27,-27-1,-27-26,1 53,-1-26,-26 26,-26 26,-1 1,1-1,-1 1,1-1,-1 1,1-1,26-26,26 0,1-26,-1 26,27 0,0-27,-26 1,-1-1,27 27,-53 0,0 0,0 0,0 27,-26-27,-1 26,1-26,26 27,-27-27,27 0,27 0,26 0,-27-27,27 27,-27-26,27 26,-26-27,-1 27,-26 0,27 27,-54-27,27 53,-26-53,-1 52,1-25,26-1,0-26,0 0,26 0,27 0,0-26,0-27,0 27,0-1,0 1,-27 26,1-27,-1 27,-26 0,0 0,0 27,0-27,0 0,-26 0,26 0,26 0,1 0,26-27,-1 1,1-1,-26 1,26 26,-27-27,1 27,-27 0,0 27,-27-1,1 27,-1-26,27-1,-26 1,26-27,0 26,26-26,27 0,-26-26,52 26,-26-27,0 1,-27 26,1 0,-1 0,-26 0,27 0,-27 0,-27 26,27-26,0 0,0 27,0-27,27 0,-27-27</inkml:trace>
  <inkml:trace contextRef="#ctx0" brushRef="#br0" timeOffset="168953.6636">12938 9128,'27'-26,"-27"26,0 0,0 0,0 0,-27 0,1 26,0 1,-27-27,26 26,1 1,-1-1,27-26,0 0,0 0,27-26,-1-1,1 27,-1-26,1 26,-27 0,0 0,0 26,0-26,0 27,0-27,0 0,26 0,0-27,1 27,26-26,-27 26,1 0,-1 26,-26 1,-26-1,-27 27,0-27,0 27,27 0,-27-26,26 26,1-53,26 0,0 0,26 0</inkml:trace>
  <inkml:trace contextRef="#ctx0" brushRef="#br0" timeOffset="170082.7282">15161 9128,'0'0,"26"0,-26 0,0 0,-26 0,0 0,26 0,-27 0,1 0,26 27,0-27,0 0,0-27,0 27,26-26,1 26,-27-27,26 27,-26 0,0 0,0 0,-26 27,26-27,-27 26,27-26,0 0,0 0,27 0,-1-26,0 26,1-27,-27 27,0 0,26 0,-52 0,26 27,-27-1,1-26,26 27,-26-27,26 26,0-26,0 0,26 27,-26-27,26 0,-26 0,0 0,0 0,0 26,0-26,0 0,0 0,27 26,-27-26,0 0,0 0,26 0,1 0,-27 0,0 0,0 27,-27-27,27 26,-26-26,-1 27,27-1,-26-26,26 27,0-27,26 0,1 0,-27 0,26 0,1 0,-1 26,-26-26,0 0,27 0,-27 0,0 27,0-27</inkml:trace>
  <inkml:trace contextRef="#ctx0" brushRef="#br0" timeOffset="188113.7593">11139 9763,'0'0,"0"0,0 0,0 0,-26 0,26 0,0 0,0 0,0 0,26 0,-26 0,27 0,-1 0,-26 0,27 0,-1 0,-26 0,27 0,-27 0,0 0,26 0,1-26,-1 26</inkml:trace>
  <inkml:trace contextRef="#ctx0" brushRef="#br0" timeOffset="188824.8001">11007 11113,'0'0,"0"0,0 0,0 0,0-27,0 27,26 0,-26 0,27 0,-1 0,27 0,-26 0,26 0,-27 0,27-26,-26 26,25 0,-25 0</inkml:trace>
  <inkml:trace contextRef="#ctx0" brushRef="#br0" timeOffset="217083.4164">9499 16219,'0'0,"0"0,-27-26,27 26,-26 0,26 0,0-27,0 27,0 0,0 0,0 0,0 0,-26 27,26-1,-27 0,27 27,-26-26,26-1,0 27,0-26,0-27,0 0,26 0,-26-27,27 1,-1-1,0 1,1 26,-27-27,0 27,0 0,0 27,0-27,0 26,0 27,0-26,0-27,0 26,0-26,0 0,26-26,-26-1,27-26,-1 27,1-27,-1 26,-26 1,0 26,0 0,0 26,0 1,0-1,0 1,0-1,0 1,0-27,0 0,27-27,-1 1,1 26,-1-53,0 26,1 27,-1 0,-26 0,0 27,0-1,0 27,0-26,0 26,0-27,27-26,-27 0,26-26,1-1,-1 1,1-27,-1 53,1-53,-1 53,-26 0,0 26,0 1,0-27,0 26,0 1,0-27,0-27,27 1,-1-1,27 1,-27-1,1-25,-1 25,1 27,-27 27,26-27,-52 52,26-52,0 27,0-1,0 1,0-27,26 0,1-27,-1 1,1 26,-1-27,0 27,1 0,-1 27,-26-1,0 1,0 26,0-27,0 1,0-1,0 1,0-27,0 0,27 26,-27-26,0 0,0-26,26 26</inkml:trace>
  <inkml:trace contextRef="#ctx0" brushRef="#br0" timeOffset="249593.2759">9525 15187,'-26'-26,"26"26,0-27,0 27,0-26,0-1,0 1,0 26,0 0,0-27,0 27,0 0,0-26,0 26,0 0,0 0,0 0,0 0,0 0,0 0,0 0,0 0,0 26,0-26,26 0,-26 27,27-27,-27 26,26 1,-26-1,27 1,-1-1,-26 1,27-1,-1 27,1 0,-1-27,0 27,1-26,-1 26,1-27,-27 27,26-27,1 27,-27-26,26-27,-26 26,27 1,-27-1,26-26,-26 0,0 27,0-27,27 0,-27 0,0 26,0-26,26 0,-26 0,0 27,0-1,0-26,0 0,0 26,0-26,0 27,0-27,27 26,-27-26,0 0,0 0,0 0,0 0,0 0,0 27,0-27,0 0</inkml:trace>
  <inkml:trace contextRef="#ctx0" brushRef="#br0" timeOffset="269203.3975">23522 14975,'0'0,"0"27,0-1,0-26,0 27,0-1,-27 1,27-1,0 1,0-1,0 1,0-1,0 0,0 1,0-1,0 1,0-1,0-26,27 27,-27-27,0 0,0-27,26 27</inkml:trace>
  <inkml:trace contextRef="#ctx0" brushRef="#br0" timeOffset="269481.4134">23707 14975,'0'27,"0"-1,0 1,0-1,0 1,0-1,26 1,-26 26,0-27,0 0,0 1,0-1,0 1,0-27,0 0,0 0,0 0,0-27</inkml:trace>
  <inkml:trace contextRef="#ctx0" brushRef="#br0" timeOffset="270527.4733">5133 15293,'-26'-27,"26"1,0 26,-27 0,27 0,0 0,0 0,0 0,0 0,0 26,0-26,0 27,0-1,0 1,0 26,0-27,0 1,0 26,0-27,0 1,0-1,0 0,0-26,0 27,0-27,0 0</inkml:trace>
  <inkml:trace contextRef="#ctx0" brushRef="#br0" timeOffset="270815.4897">5371 15161,'0'0,"0"0,0 0,0 0,0 0,0 26,0 1,0-1,0 0,0 27,0-26,0 26,-26-27,26 1,0 26,0-27,0 1,0-27</inkml:trace>
  <inkml:trace contextRef="#ctx0" brushRef="#br0" timeOffset="282979.1855">17675 8573,'0'0,"0"0,-27 26,27-26,0 0,0 0,-26 0,26 26,-27 1,27-1,-26 1,26-1,0 27,0 0,-27 26,27-26,0 27,-26-1,26 27,0-27,0 27,0-26,0 25,0-25,0-1,0-26,0 26,-27-26,27 0,0 0,0 0,27-26,-27 25,0-25,0-1,0 1,0-1,0-26,0 27,0-27,0 0,0 0,0-53,0 26,-27-26</inkml:trace>
  <inkml:trace contextRef="#ctx0" brushRef="#br0" timeOffset="284274.2595">17542 8599,'0'0,"0"0,-26 0,26 0,-27 0,1 0,-1 26,1 1,-1-1,-25 27,25 0,-26-26,27 26,-1-1,1 1,26-26,-27-1,27 1,0-27,0 0,27-27,-27 1,26-1,1 1,-1-27,27 0,-26 0,-1 27,0-1,1 1,-1-1,1 1,-27 26,26 0,-26 0,27-27,-27 27,0 0,0 0,26 27,-26-1,27 1,-27-27,26 53,1-27,-1 1,1-1,-27 1,26-1,0 0,-26 1,27-1,-27 1,26-1,-26-26,0 27,0-27,0 0,0 0,0 0,0 0,0 26,0-26,-26-26,-1 26,-25 0,25-27,-26 27,27 0,-27-26,0 26,0 0,0 0,27 0,-1 0,-26 26,53-26,-26-26,26 26,0-27,0 27,26-26,1-1,-1-25,1 25,-1 1,0-1,1 27,-1-26,-26 26,0 26,0-26,-26 27,26 26,-27-53,27 52,-26-25,26-27,0 0,0 0,26-27,-26 1,53 0,-26-27,-1 26,1 1,-27-1,26 27,-26 0,0 0,0 27,0-1,-26 1,26-1,0 1,0-27,0 0,0 0,26 0,-26-27,27 1,-27-1,26 27,-26 0,0 0,27 0,-27 0,0 27,26-1,-26 1,0-1,0 0,27-26,-27 27,0-27,0 0,26 26,-26-26,0 0,0-26,0 26,-26-27,26 27,0-26,0 0,0-1</inkml:trace>
  <inkml:trace contextRef="#ctx0" brushRef="#br0" timeOffset="285181.3114">21485 8678,'26'-26,"-26"26,0 0,0 0,-26 26,26 1,-27-27,27 26,0 27,0-26,-26 26,26 26,0-26,0 26,0 1,0-1,0 0,0 27,-27-26,27 25,0-25,-26-1,26-26,-27 26,1-26,26 0,-27-26,1-1,26 1,0-1,0-26,0 0,-27-26</inkml:trace>
  <inkml:trace contextRef="#ctx0" brushRef="#br0" timeOffset="285671.3395">21511 8520,'-26'0,"26"26,-27-26,1 27,-1-1,1-26,-1 53,-26-53,27 26,26 1,0-27,0 0,0-27,26 1,-26-1,27 1,-1 0,1-1,-1 1,1 26,-27 0,0 0,0 0,0 26,26 1,-26-1,0 0,27 1,-1-1,0 1,1-1,-1-26,-26 27,27-27,-27 26,0-26,26 0,-26 0,0 0,0 0,0-26,0-1</inkml:trace>
  <inkml:trace contextRef="#ctx0" brushRef="#br0" timeOffset="286863.4076">21511 7938,'0'0,"0"0,-26 0,26 0,0 0,0 0,0 0,0 0,0 0,0 0,0 0,0 0,0 0,0 0,0 0,-27 26,27-26,-26 26,26-26,-27 27,27-27,0 0,0 0,27 0,-27 0,26-27,-26 1,27 26,-27 0,0 0,0 0,0 0,0 0,-27 0,27 0,0 26,0-26,0 0,0-26,0 26,27 0,-1-26,-26-1,26 27,-26 0,0 0,0 0,-26 0,0 27,26-1,0-26,-27 0,27 0,27 0,-1 0,0 0,1 0,-1 0,1-26,-27 26,0 0,0 0,0 0,-27 26,1-26,-1 0,27 26,-26 1,26-27,0 0,0 0,0 0,0 0,0 0,-26-27,26 27,0 0,0 0,0-26</inkml:trace>
  <inkml:trace contextRef="#ctx0" brushRef="#br0" timeOffset="287287.4319">21379 7567,'0'0,"0"0,0 0,0 0,0 0,0 27,0-27,0 0,0 0,0 26,0 0,0-26,0 27,0-1,0-26,0 27,0-27</inkml:trace>
  <inkml:trace contextRef="#ctx0" brushRef="#br0" timeOffset="296160.9394">12092 10821,'26'0,"-26"0,0 0,-26 27,26-27,0 0,0 0,0 0,0 0,0 0,0 0,0 0,0 0,0 0,0 0,0 0,0 0,0 0,0 0,0 0,0 0,0 0,0 0,0 0,0 0,0 0,0 0,26 0,-26 0,0 26,0 1,0-27,-26 26,26 1,0-1,0-26,0 27,-27-1,27-26,0 0,0 0,0 0,0 0,0 0,0 0,0 0</inkml:trace>
  <inkml:trace contextRef="#ctx0" brushRef="#br0" timeOffset="297792.0327">12118 10769,'0'0,"0"0,0 0,-26-27,26 27,0 0,0 0,0 0,-27 0,27 27,0-27,-26 0,26 26,-27-26,27 26,0 1,0-27,0 0,27 26,-27-26,26 0,-26 27,27-27,-27 0,0 0,26-27,-26 27,0 0,0 0,0-26,0 26,0 0,0 0,-26 0,26 0,-27 0,1 0,26 0,0 26,-27-26,27 27,0-1,0-26,0 0,27 0,-1 0,-26 0,27 0,-27 0,0 0,0-26,26 26,-26 0,-26-27,26 27,0-26,0 26,0 0,0 0,0-27,0 27,0-26,0 26,26 0,-26 0,0 0,0 0,0 0,0 0,27 0,-27 0,0 0,0 0,0 0,26 26,-26 1,27-27,-27 0,0 26,26 1,-26-1,0-26,-26 27,26-1,0 1,-27-1,1 1,26-1,-27-26,27 27,-26-27,26 26,0-26,0 0,0 0,-27 26,27-26,0 0,0 0,0 0,0 0,0 0,0 0,0 0,0 0,0 0,0 0</inkml:trace>
  <inkml:trace contextRef="#ctx0" brushRef="#br0" timeOffset="342011.5616">17622 15372,'0'27,"-27"-27,1 26,26-26,0 0,0 0,0 0,0 27,0-27,0 26,0 1,26 26,1-1,26 28,-1-1,-25 27,52 26,-26-26,0-26,0-1,0-26,-27-27,1-26,-1-26,1-27,-1-26,-26-1,0-26,0 0,-26 1,-1-1,1 26,-1 28,1 25,26 27,0 0,0 53,53-27,-27 54,54-27,-1 0,0 0,1-27,-1-26,-26 0,-26-53,25 0,-25-26,-27-1,-27 1,1-27,-27 0,-26 1,-1 25,1 1,0 26,-1 26,1 1,52-27,1 27,-1-1,27 1,27-27,-1 0,1 0,-1 26,27-25,-26-1,26 53,-27 0,1 79,-1 0,27 27,-27 27,27 25,0 1,0 26,0-79,26 0,1-53,-27 0,26-80,-26-26,0-26,0-53,-53 26,26-26,-52-27,-1 27,-26-1,-26 1,-27 26,-26 27,26 26,0 26,0 27,1 0,25 27,27-1,27-26,26 0,0 0,26-26,1-1,52-26,-26 27,26 0,27-1,-26 27,-1 53,27 0,-27 53,1 0,-27-1,-1 1,1 0,0-27,0 1,0-54,-26-26,-1-26,0-27,1-26,-1-27,-26 0,0 26,0-25,-26-1,26 26,-27 1,27 53,27-1,-1 54,1-1,26 1,26-1,-52 0,52 1,-26-27,0-27,0 27,-27-79,-26 26,0-26,-26-1,-27-25,-27 25,1-26,0 1,-27 25,0 1,0 26,27 0,26 26,0-25,27 25,26-26</inkml:trace>
  <inkml:trace contextRef="#ctx0" brushRef="#br0" timeOffset="342276.5771">19236 12541,'26'27,"0"52,1-26,-1 26,27 27,0 0,0 26,-26 1,26-28,-1 1,-25 0,26-26,-27-1,27-53,-53 27,27-53,-1 27,1-27</inkml:trace>
  <inkml:trace contextRef="#ctx0" brushRef="#br0" timeOffset="342737.6035">18653 16298,'-52'106,"25"-26,27-54,0 0,27-78,52-28,0-79,27 1,53-54,0-26,26 0,27-27,-1 1,27 25,0 1,-26 27,26 25,-26 1,-27 27,27 25,-80-26,27 27</inkml:trace>
  <inkml:trace contextRef="#ctx0" brushRef="#br0" timeOffset="373710.375">1482 5159,'0'0,"0"-26,26 26,1 0,-1 0,1 0,26 0,26 0,-26 26,26-26,1 0,26 0,-1 0,1 0,0 27,26-27,1 0,-1 0,27 0,0 0,26 0,-27 0,54 0,-27-27,27 27,26 0,-26-26,26 26,-26 0,-1-27,1 27,26 0,-53-26,27 26,0-26,-27-1,26 1,-52 26,26-27,-26 1,-27-1,-26 27,0-26,-26 26,-28 0,-25 0,-1 0</inkml:trace>
  <inkml:trace contextRef="#ctx0" brushRef="#br0" timeOffset="376036.5076">7409 8652,'0'0,"26"0,-26-27,27 27,-27 0,26-26,1 26,-27 0,26 0,27 0,-27 0,1 0,52-26,-26 52,26-26,1 0,-1 0,1 0,25 0,1 0,27 0,-28 0,28 0,-27 0,26 0,-26 26,-27-26,27 0,-27 27,-26-27,27 26,-28-26,-25 27,26-27,-27 0,1 0,-1 26,-26-26,0 0,27 0,-27 0,0 0,0 0,0 0,0 0,26 27,-26-27,0 0,0 0,0 0,0 0,0 0,0 0,0-27</inkml:trace>
  <inkml:trace contextRef="#ctx0" brushRef="#br0" timeOffset="399987.8776">22278 11060,'0'0,"0"0,0 0,0 0,0 0,0 0,0 0,27 0,-27 0,26 26,1-26,-1 27,1-27,25 26,1 0,0 27,27-26,-1 26,0-27,1 54,-27-54,26 27,0 0,1 0,-27 0,0-27,0 1,0 26,-1-27,-25 0,-1-26,1 27,-27-27,0 0,0 0,0 0,26 0,-52-27,52 1,-26 26,0-26</inkml:trace>
  <inkml:trace contextRef="#ctx0" brushRef="#br0" timeOffset="400775.9231">23390 11245,'0'0,"0"0,26 0,0-27,-26 27,27 0,-1-26,27 26,-26-27,-1 27,1-26,-1 26,1 0,-1 0,0 0,1 26,-1 1,1-1,-1 1,-26 26,27 0,-27 0,26 26,-26-26,0 0,0 0,0 0,-26 0,26-53,0 26,0 0,0-26,0 0,26-26,1 0,-1-1,1-26,-1 0,27 0,-27-26,27 0,0 26,-26 0,26 0,-27 26,1-26,-1 53,27 0,-27 27,1-1,-1 27,1-26,-1 52,1-26,-1 26,-26-26,0 27,0-27,0 0,0-1,0 1,-26-26,26-1,0 1,0-1,0-26</inkml:trace>
  <inkml:trace contextRef="#ctx0" brushRef="#br0" timeOffset="488189.9229">13494 4789,'27'0,"-27"26,0 1,-27-27,27 53,0-53,0 53,0-27,-26 1,26-1,0-26,0 27,0-1,0-26</inkml:trace>
  <inkml:trace contextRef="#ctx0" brushRef="#br0" timeOffset="488639.9486">13494 4577,'0'0,"-26"-26,-1 26,-26 0,0 0,27 26,-27 27,0-26,-26 26,52 0,-26 26,27-26,-1 26,27 1,0-28,27 28,-1-27,27-27,0 1,27-27,-1 0,0-27,27 27,0-53,-27 0,1-26,-27 26,0-26,-53-1,0 1,-27 26,-26-26,0 52,-26-26,-1 53,-25-26,52 52,-27-26,54 27,26-1,0 1</inkml:trace>
  <inkml:trace contextRef="#ctx0" brushRef="#br0" timeOffset="489082.9739">14103 5001,'0'53,"-27"26,27 0,-26 1,26-1,0 0,-27-26,27 0,0-53,0 27,0-54,0 1,-26-27,26 26,0-52,0-27,0 0,0 1,26-1,-26 0,27 0,-1 27,1 26,-1 0,27 0,0 53,-27 0,27 26,-53 1,27-1,-27 27,-27 0,27-26,-26 26,-1-27,-26 0,27 1,0-27,-1 0,27-27,27 1,-27 26</inkml:trace>
  <inkml:trace contextRef="#ctx0" brushRef="#br0" timeOffset="489626.005">14473 4974,'-26'27,"26"-27,-27-27,1 1,-1-1,1 1,26-27,-27 0,27 0,0 0,27 0,-1 27,1-1,26 1,0 26,-27 0,27 0,-27 0,1 26,-27 1,26-27,-52 26,26 1,-27-27,1 26,-1 27,1-53,26 27,0-1,0 0,26 1,27-27,-26 26,26-26,-27 0,27-26,0 26,-27-27,1 1,-1-27,-26 53,27-26,-27-1,0 27,0 0,0 0,0 27,0-1,0 1,0 25,0-25,26 26,-26 0,0-27,0 1,0-1,0-26,27-26,-27-1,26 1</inkml:trace>
  <inkml:trace contextRef="#ctx0" brushRef="#br0" timeOffset="489774.0135">15002 4445,'0'-26,"0"26,-26-27,26 27,0 0,0 0,0 0,0 0,26 27,-26-1</inkml:trace>
  <inkml:trace contextRef="#ctx0" brushRef="#br0" timeOffset="490061.0299">15135 4868,'0'27,"26"-27,-26 0,26-27,-26 1,27-1,-27 1,0-27,0 53,26-26,-26 26,27 0,-1 26,1 1,-1 25,1-25,-1-1,27 1,-27-27,27 0,-26-27,-1 1,1-27,-1 0,1-26,-27-27,26 26</inkml:trace>
  <inkml:trace contextRef="#ctx0" brushRef="#br0" timeOffset="490251.0407">15955 3836,'0'53,"0"0,0 27,0-1,-27 27,27 26,0-26,0 0,0 0,0-27,0-26,27 0,-27-53,0 0,0-27</inkml:trace>
  <inkml:trace contextRef="#ctx0" brushRef="#br0" timeOffset="490403.0494">15717 4498,'-53'-27,"26"1,1 26,26 0,0 26,53 1,-27-1,27 1,0-27,26 0,-26 0,0 26,0-52,0 26</inkml:trace>
  <inkml:trace contextRef="#ctx0" brushRef="#br0" timeOffset="491027.0851">13521 5847,'26'0,"0"0,1 0,-1-26,1 26,-1-27,1 27,-1 0,-26 0,0 0,0 27,-26-1,-1 1,1-1,-1 1,1-1,-1 1,27-1,0 1,0-1,0 0,27-26,-1 27,1-27,-1-27,27 27,-26 0,-1-26</inkml:trace>
  <inkml:trace contextRef="#ctx0" brushRef="#br0" timeOffset="491432.1083">13626 5556,'-53'-26,"1"26,-1 0,0 0,0 26,0 1,0 26,0 0,27 26,-1 0,27 1,0-1,0 0,27 1,26-1,-1-52,28 26,-1-27,27-26,0 0,0 0,0-26,-27-1,0-26,1-26,-54 26,-26-26,0-1,-53 1,0-1,-26 1,-27 26,27 27,-27-1,0 27,0 27</inkml:trace>
  <inkml:trace contextRef="#ctx0" brushRef="#br0" timeOffset="499314.5591">14738 5794,'0'-26,"0"26,0-27,0 27,-27 0,27 0,-26 0,-1 0,1 0,-1 0,1 27,-1-1,1 27,26 0,0-26,0 26,0-53,26 26,1 1,26-27,-27 0,1 0,-1-27,1 1,-1-1,1 1,-27-1,0 27,0 0,0 0,0 0,26 0,-26 53,26 0,-26 0,27 26,-1-26,-26 27,27-27,-27-1,0 1,-27-26,27-1,-53 1,27-27,0-27,-1 27,-26-53,53 27,-26-27,26 0,0 27</inkml:trace>
  <inkml:trace contextRef="#ctx0" brushRef="#br0" timeOffset="499515.5706">14843 6138,'27'27,"-27"-27,26 0,-26 0,0-27,-26 1,26-1,0-25,-27-1,27 26,0-26,0 0,27 27,-27-1,26-26,27 53,0-26,0 0,0 26,-26-27</inkml:trace>
  <inkml:trace contextRef="#ctx0" brushRef="#br0" timeOffset="499923.594">15135 6112,'0'0,"26"-27,0 27,1-79,-1 26,27 0,-26 0,-1-26,1 52,26-25,-27-1,0 53,1 0,-1 26,1 1,-1 25,27 1,-26-26,-1 26,-26-27,27 27,-27-26,0-27,0 0,-27 0,1-27,-1 27,1-26,-27-1,26 1,1-1,26 1,0-1,0 27,26-26,1-1</inkml:trace>
  <inkml:trace contextRef="#ctx0" brushRef="#br0" timeOffset="500270.6138">15955 5477,'26'-27,"1"-25,-27 25,0 1,0-1,-27 1,27 26,-53 0,27 26,-1 27,1 26,-1 1,1-1,26 27,0-27,0 1,26-1,1-26,26 0,0-27,0-26,0 0,-1-26,-25 0,26-27,-27 0,-26 26,0-26,-26 0,-1 53,1-53,-27 53,0 0,27 0,-1 27,1-27,-1 26,27-26</inkml:trace>
  <inkml:trace contextRef="#ctx0" brushRef="#br0" timeOffset="500476.6256">16457 5636,'27'26,"-27"-26,26 53,-26-27,0 1,0-1,-26 27,26 0,0-26,0-27,0 0,0 0,26 0,-26-53</inkml:trace>
  <inkml:trace contextRef="#ctx0" brushRef="#br0" timeOffset="500614.6335">16696 5054,'-27'-53,"27"53,0 0,-26 0,-1 0,1 0,26 26,-27 1</inkml:trace>
  <inkml:trace contextRef="#ctx0" brushRef="#br0" timeOffset="501000.6556">16616 6059,'0'-26,"27"-1,-27 1,26-27,-26-27,0 27,0 0,0 27,27-27,-27 27,0 26,26 0,-26 26,26 27,1-27,-1 27,1 0,26-26,-27-1,27 1,-26-27,-1 26,1-52,-1 26,-26-27,26 1,-26-1,0-26,0 27,0-1,0 1,0-27</inkml:trace>
  <inkml:trace contextRef="#ctx0" brushRef="#br0" timeOffset="501591.6894">17119 6482,'0'53,"-27"-26,27-27,0-27,0 27,27-79,-27 26,26-26,1-27,-1-27,1 1,26 0,-27 26,1 0,-1 0,27 53,-27 27,1 26,-1 26,-26 1,0 26,0 26,0-26,-26 26,-1-26,1-26,-1 26,27-27,-26-26,26 0,0 0,26 0,1-26,-1 26,1-27,-1 27,27 27,-26-27,-1 26,1-26,-1 27,-26-27,53 26,-53-26,26 0,1-26,-1-1,1 1,-1-1,-26-26,27 27,-27-1,0-25,0 25,0-26,0 53,0-53,0 53,0-26,0-1</inkml:trace>
  <inkml:trace contextRef="#ctx0" brushRef="#br0" timeOffset="501771.6997">18124 5239,'0'0,"0"26,0 27,-26 0,26 26,0 27,0-26,0-1,0 0,0 1,26-27,-26 0,0-53</inkml:trace>
  <inkml:trace contextRef="#ctx0" brushRef="#br0" timeOffset="501945.7096">18045 5636,'-27'-27,"1"27,26 0,0 0,26 0,1 27,26-27,-27 0,27 0,0-27,0 1,26-1,1 1</inkml:trace>
  <inkml:trace contextRef="#ctx0" brushRef="#br0" timeOffset="502457.7389">19632 4842,'0'0,"0"-27,27 27,-1-26,1 26,26 0,0 26,0-26,-1 27,1-1,0 1,-53-1,27 1,-27 26,-27-27,27 1,0-1,-26 27,26-27,0 1,0 26,0-27,0 1,0-1,0 27,-27-53,1 27,-1-1,-25-26,-1 0,0 0,0 0,0-26,26 26,-25-27,52 27,-27-26,27-1,27 1</inkml:trace>
  <inkml:trace contextRef="#ctx0" brushRef="#br0" timeOffset="502917.7652">19950 4842,'-27'-53,"1"0,-27 27,-26-1,26 1,-27-1,-25 27,25 27,-26-1,27 27,-27 0,27 26,-1 27,28 0,25 26,1 1,-1-1,54-26,26 0,-1-1,54-25,0-27,53 0,-27-53,27 0,0 0,-27-53,0 0,1-27,-28 1,-25-27,-27-26,0 0,-27-1,-52 1,26 0,-53 26,0 0,-27 27,-25 26,25 26,-26 1,0 26,1 0,-1 26,26 27</inkml:trace>
  <inkml:trace contextRef="#ctx0" brushRef="#br0" timeOffset="505102.8902">21141 5133,'0'0,"26"-27,-26 27,0-26,0 26,26 0,-26-26,-26-1,26 27,-26-26,-1 26,1-27,-27 27,26 0,-26 0,0 0,1 0,25 0,-26 27,27-27,26 26,0 1,26-1,1-26,26 53,26-27,-26 1,26 26,1-27,-1 1,-26 26,0-27,-27 1,1-1,-54 0,1-26,-1 27,-26-27,0 26,1-26,-28 0,1 0,52 0,-26 0,1-26,25 26,1-27,26 27,0-26,53 0,-27-1</inkml:trace>
  <inkml:trace contextRef="#ctx0" brushRef="#br0" timeOffset="505415.9081">21405 5239,'53'0,"0"0,0 0,26-27,-26 27,0-26,0-1,-27 1,-26-1,0 1,0-27,-52 27,25 26,-52 0,26 0,0 26,-26 1,26 25,0 1,26 0,1 0,26 27,26-27,1-1,-1 1,27-26,-26-1,52 1,-26-54,26 27,-26-26,26-27,-26 0</inkml:trace>
  <inkml:trace contextRef="#ctx0" brushRef="#br0" timeOffset="505683.9235">22252 4313,'0'-27,"0"27,-27 27,27-1,0 27,-26 0,26 26,0 1,-27 26,27-27,0 27,0 0,0-27,0 0,0-26,0 0,0 0,0 0,0-26,0-27,0 0</inkml:trace>
  <inkml:trace contextRef="#ctx0" brushRef="#br0" timeOffset="505893.9355">21776 5001,'-27'0,"1"-27,26 27,53 0,-1 0,1 0,27 0,-1 0,27-26,0 26,-27 0,1 0,-1-27,0 27,1 0,-27 0,26 0</inkml:trace>
  <inkml:trace contextRef="#ctx0" brushRef="#br0" timeOffset="506104.9475">23046 5106,'0'27,"26"-1,-26-26,26 0,27 27,-26-27,26 0,-27-27,1 27,26 0,-27 0,27-26,-27 26,1 0,-27 0</inkml:trace>
  <inkml:trace contextRef="#ctx0" brushRef="#br0" timeOffset="506347.9614">23125 5398,'0'0,"26"0,1 0,-1 26,27-26,-26 0,26 0,-27 0,27 0,0 0,-27 0,27 0</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09-04T17:08:39.353"/>
    </inkml:context>
    <inkml:brush xml:id="br0">
      <inkml:brushProperty name="width" value="0.05292" units="cm"/>
      <inkml:brushProperty name="height" value="0.05292" units="cm"/>
      <inkml:brushProperty name="color" value="#FF0000"/>
    </inkml:brush>
  </inkml:definitions>
  <inkml:trace contextRef="#ctx0" brushRef="#br0">9252 5457,'0'0,"-25"0,25 0,0 25,0-25,0 0,-24 0,24 0,0 0,0 0,0 0,0 0,-25 25,25-1,0 1,0 0,0 25,0-1,0 1,0 24,0 1,25-26,-25 26,0-26,24 1,-24 0,0-1,0-24,0 0,0-25,0 0,0 0,-24 0,24-25,-25 0,25 25,-25-25,25 1,-25-1,0 25,25-25,-24 25,24 0,-25-25,25 25,0 0,0 0,0 0,0 25,0-25,25 25,-25 0,0-1,0 26,24-25,-24 24,25-24,-25 0,25-25,0 0,-25 0,49-25,-49-24,25 24,0-25,0 25,-25-24,25 24,-25 0,24 0,-24 1</inkml:trace>
  <inkml:trace contextRef="#ctx0" brushRef="#br0" timeOffset="925.0529">17983 5655,'0'0,"0"-24,0 24,0 0,0 24,0 1,0 0,-24 0,24 49,0-24,0 24,-25 1,25-26,0 26,0-1,0-49,0 25,25-26,-25 1,0-25,0 0,0-25</inkml:trace>
  <inkml:trace contextRef="#ctx0" brushRef="#br0" timeOffset="1215.0695">17810 6201,'0'0,"0"25,0 0,0 0,0-1,0 1,0 0,0-25,0 0,0 25,0-25,25 0,-1-25,1 25,0-25,0 0,0 1,-1-1,1 25,-25 0,25 0,-25 0,25 0,-25 0,0 0,0 0</inkml:trace>
  <inkml:trace contextRef="#ctx0" brushRef="#br0" timeOffset="59764.4183">1215 7243,'0'0,"0"0,0 0,0 0,0 0,0 0,0 25,0 0,0-25,0 0,0 74,0-74,-24 50,24-50,0 0,-25 49,25-49,25 25,-1-50,1 25,-25-25,50 1,-25 24,-1-25,1 0,0 25,0-25,-25 25,0 0,25 0,-25 0,0 0,0 0,0 0,0 0,-25 0</inkml:trace>
  <inkml:trace contextRef="#ctx0" brushRef="#br0" timeOffset="62342.5658">9029 7243,'0'0,"0"25,0-25,0 0,25 25,-25-1,0-24,0 25,0-25,0 25,25-25,-25 0,0 0,24 25,1-25,0 0,0 0,0 0,-1 0,1 0,0 0,0 25,24-25,1 0,-25 0,24-25,1 25,0 0,-1 0,1-25,-1 25,1 0,0-25,24 25,-24-25,-1 25,1 0,24-24,-24 24,24 0,-24 0,0-25,24 25,0 0,-24 0,0 0,-1 0,1 0,24 0,-24 0,-1 0,1 0,0 25,-1-25,1 0,-1 24,1-24,0 25,-1-25,1 25,0-25,-26 0,26 0,0 25,-1-25,-24 0,25 0,-1 0,-24 0,25 0,-26 0,26 0,-25 0,24 0,-24 25,25-25,-25 0,24 0,-24 0,25 0,-26 0,26 0,0-25,-25 25,24 0,1 0,-25-25,24 25,1 0,-1 0,-24 0,25 0,-1 0,1 0,0 0,-1 0,1 0,24 0,-24 0,-25 0,24 0,26 0,-26 0,1 0,0 0,-1 0,1 25,-1-25,1 0,0 0,24 0,0 0,1 0,-1 0,25 0,1 0,-26 0,25 0,0 0,1 0,-1 0,0 0,-24-25,24 25,-25 0,25 0,-24 0,-1 0,-24 0,24 0,1 0,-26 25,26-25,-26 0,1 0,0 0,-1 0,1 25,-1-25,1 0,0 0,-1 0,1 0,-1 0,26 0,-26 0,26 0,-1 0,1 0,24 0,-25 24,26-24,-1 0,0 0,0-24,0 24,1 0,-26 0,0 0,1-25,-26 25,26 0,-50-25,24 25,1 0,0 0,-26 0,26 0,-25 25,0-25,24 0,-24 0,0 25,0-25,-25 0,24 0,1 0,-25 0,25 0,-25 24,0-24,25-24,-25 24,0 0,0 0,25-25,-25 25,0-25,0 25,24-25,-48 25,24 0,0-25,-25 1,25-1,-25 25,25 0</inkml:trace>
  <inkml:trace contextRef="#ctx0" brushRef="#br0" timeOffset="94459.4019">20836 5358,'-25'49,"25"1,0 24,0 1,0-1,-25-24,25 49,-24-49</inkml:trace>
  <inkml:trace contextRef="#ctx0" brushRef="#br0" timeOffset="94722.4166">20563 5507,'25'-124,"-25"0,49 24,-24 1,50 25,-1-1,-24 51,24 24,1 0,-26 0,-24 49,0-24,-25 25,0-1,-50-24,25 0,-24 24,24-24,-25-25,26 25,-1-25,25 0,0-25</inkml:trace>
  <inkml:trace contextRef="#ctx0" brushRef="#br0" timeOffset="94889.4273">21233 5060,'25'0,"-25"50,0-25,0 24,0 1,0-25,0-1,0 1,0-25,0 0,24-25,-24 1</inkml:trace>
  <inkml:trace contextRef="#ctx0" brushRef="#br0" timeOffset="95000.4337">21456 4713,'0'-50,"0"25,0 25,0 0,0 0,0 25</inkml:trace>
  <inkml:trace contextRef="#ctx0" brushRef="#br0" timeOffset="95271.4491">21506 5283,'0'0,"0"0,0 0,0-24,0-1,0 0,0 0,0 25,0 0,0 0,24 0,1 25,-25-25,25 25,0-25,0 0,-1-25,1 0,-25-24,25-1,-25 0,0 1,25-26</inkml:trace>
  <inkml:trace contextRef="#ctx0" brushRef="#br0" timeOffset="95921.4864">21109 5209,'0'0,"0"25,0-25,0 0,0 25,0-25,0 0,0 0,0 0,-25 24,0-24,25 0,-25 0,25-24,-24 24,-1 0,25 0,0 0,0-25,0 25,0-25,0 0,25-24,-1 24,-24-25,25 25,0-24,0-1,0 25,-1 1,-24-1,25 0,-25 0,0 25,-25 0</inkml:trace>
  <inkml:trace contextRef="#ctx0" brushRef="#br0" timeOffset="96679.5297">22051 4490,'0'-25,"0"25,-24-25,24 75,0-26,0 26,0 24,-25 1,25-1,0 1,-25-1,25 1,0-26,0 1,-25-25,0-25,25 24,-24-48,-1-1,-25 0,25 0,1-24,-1 24,25 0,0 0,49 0,1 25,0-24,-1 24,26 24,-26-24,1 25,-25-25,24 25,-49 0,25 0,-25-1,25 1,-25-25,25 25,-1 0,1 0,25-1,-50 26,25-25,-50 0,25-1,-50 26,1-25,-26 0,26-1,-1-24,0 0,26 25,24-25,0 0,0-25,0 25,24-24</inkml:trace>
  <inkml:trace contextRef="#ctx0" brushRef="#br0" timeOffset="98732.6471">20861 6028,'0'0,"25"-25,-25 0,0 25,0-25,-25 0,0 1,25 24,-25 0,-24 0,24 0,0 24,-25 26,25-25,25 0,-24-1,24 26,0-25,24-25,-24 25,25-25,0-25,0 25,0-25,-25 25,25 0,-25 0,24 0,1 50,0-1,-25 1,50 24,-26-24,1 49,0-25,0 1,-25-26,0 1,0 0,0-26,-25-24,0 0,-24-24,24-26,0 0,0 1,-24-1,49 1,-25 24,25-25,0 25,25 1,-1 24,26-25,-25 0,24 0,1-24,-25 24,24-25,-24 1,0-1,0 0,-25 26,0-1,-25-25,0 50,25 0,-25 0,25 50,-24-25,24-1,0 26,0-25,24 0,1-1,-25-24,50-24,-1-1,-24-25,25 1,-25-26,24 1,-24-26,-25 26,25 0,-25 24,0 0,0 26,-25-1,25 50,0 24,-25 1,25 24,0 1,0-1,25 1,-25 24,0-50,0 26,25-26,-25-24,0 0,0-25,-25-25,25 0,-25 1,0-51,25 26,0-1,0 25,0-24,25 24,0 0,25 25,-26 0,1 0,0 0,25 25,-50 0,24-1,1 26,-25-25,25 0,-25 24,25-24,0 25,-25-26,0 1,0 0,0 0,-25 0,0-25,-25 0,26 24,-26-48,25 24,25 0,-25-25,25 0,25 0,0 0,25 1</inkml:trace>
  <inkml:trace contextRef="#ctx0" brushRef="#br0" timeOffset="98944.6593">22051 6028,'25'24,"-25"1,0 25,25-25,-25-1,0 1,0-25,0 50,-25-50,25 25,0-25,0 0,0 0</inkml:trace>
  <inkml:trace contextRef="#ctx0" brushRef="#br0" timeOffset="99388.6847">22250 6325,'25'-25,"-25"-24,24-1,-24 25,25-24,-25-1,0 25,25 1,0 24,-25 0,0 24,25 1,-1 0,-24 0,25 0,0-25,-25 24,25-48,-25-1,0 0,25 0,-25-24,24 24,-24-25,0 1,25 24</inkml:trace>
  <inkml:trace contextRef="#ctx0" brushRef="#br0" timeOffset="99724.7037">22647 6697,'0'0,"0"0,0 0,0-25,0-49,0 0,24-1,-24-24,0-25,0 50,25-1,0 1,0 24,0 25,0 50,-25-25,24 50,-24-25,0 24,0-24,-24 25,24-1,-25-24,0-25,0 0,25 0,0 0,-25-25</inkml:trace>
  <inkml:trace contextRef="#ctx0" brushRef="#br0" timeOffset="99935.7159">22845 6152,'0'24,"0"1,25 0,-25 0,25-25,0 25,-1-25,1-25,0 25,0-25,-25 0,25-24,-25 24,24-25,-24 1,0 24,0-50,0 26,0-1</inkml:trace>
  <inkml:trace contextRef="#ctx0" brushRef="#br0" timeOffset="100124.7267">23242 5383,'0'24,"25"26,-25 24,0 1,0-1,0 25,25 1,-25-26,0 1,0-26,0 1,0-1,0-49</inkml:trace>
  <inkml:trace contextRef="#ctx0" brushRef="#br0" timeOffset="100298.7364">23068 5928,'-24'-49,"24"24,24 25,26-25,0 25,-1 0,1 0,-1 0,1 0,-25 0,0 0,-25-25,24 25,1-25,-25 1,0 24</inkml:trace>
  <inkml:trace contextRef="#ctx0" brushRef="#br0" timeOffset="102812.8805">21555 6772,'0'0,"0"24,0-24,0 25</inkml:trace>
  <inkml:trace contextRef="#ctx0" brushRef="#br0" timeOffset="162338.2852">21506 7615,'-25'0,"0"0,25 0,-25 25,0-25,25 0,-24 0,24 0,0 0,0 0,0 0,0 0,0 0,24 0,-24 0,50 0,-25 0,0-25,24 25,-24 0,25 0,-26 0,1-25,0 25,-25 0,25 0,-25 0,0 0,0 0,0 0,0 0,0 0,0 25,0-25,0 25,0-25,0 25,25-1,-25 26,0 0,0-1,0 1,0 24,0-24,0 0,0 24,0-49,0 49,0-49,0 25,0-26,0 26,0-25,0 0,0-1,0-24,0 25,0-25,0 25,0-25,0 0,0 0,0 0,0 0,-25 0,25 0,-25 0,0 0,25 0,-49 0,24 0,-25 0,25 0,-24 25,-1 0,25-1,1-24,-1 25,25-25,0 0,-25 25,50-50,0 25,-25-25,24 1,26-26,-25 25</inkml:trace>
  <inkml:trace contextRef="#ctx0" brushRef="#br0" timeOffset="163555.3536">22498 7937,'0'0,"0"-24,0 24,-25-25,50 0,-25 25,0-25,25 25,-1 0,-24-25,25 25,0 0,-25 0,0 25,0-25,-25 50,0-25,-24 24,24-24,0 25,0-1,1-24,24 0,0 0,24-25,26 0,-25 0,24 0,-24 0,0 25,-25-25,0 0,0 24,-25-24,0 25,25-25,0 0,0 0,25-25,0 25,0 0,-25 0,0 25,0-25,0 25,0 0,-25 0,25-25,0 0,25 24,-25-24,25 0,-1-24,1 24,0 24,-25-24,0 25,0 0,-25 0,0 0,1-1,-1 26,0-50,25 0,0 0,0 0,0-25,25 25,-25-49</inkml:trace>
  <inkml:trace contextRef="#ctx0" brushRef="#br0" timeOffset="164468.407">22895 7838,'0'0,"0"0,0 0,25 0,-25 0,0 0,0 0,0 0,0 0,0 0,0 0,24 0,-24 0,0 25,25 0,-25-25,25 25,-25-1,25 1,0 0,-25 0,24 25,1-26,-25 26,25-25,-25 24,0 1,0 0,-25-26,0 26,25-25,-24 24,-1-24,25 0,-25 0,25 0,-25-25,25 24,0-24,-25 0,25 0,0 0,0 25,0-25,0 0,0 0,0 0,0 0,0 0,0 0,0 0,0 0,0 0,0 0,0 0,0 0,0 0,-24-25,24 25,0-24,24 24,-24-25</inkml:trace>
  <inkml:trace contextRef="#ctx0" brushRef="#br0" timeOffset="165287.4539">22498 8012,'0'0,"0"0,0 0,0 0,0-25,25 25,-1 0,1 0,0 0,0 0,-25 0,0 0,0 0,0 0,-25 0,25 25,0-25,0 0,0 0,0 0,0 0,25 0,0 0,-1 0,-24 0,25 0,-25 0,-25 25,1-25,-1 25,25-1,-25-24,25 25,0-25,0 0,25-25,-25 25,25 0,-1 0,1 0,-25 25,-25-25,25 25,-24 0,-1 0,25-1,-25 1,25 0,25-25,-25 0,25 0,-1 25,1-25,0 0,-25 25,-25-1,25 1,-25 0,25 0,-24 0,-1-1,25-24,0 0,25 25,-1-25,-24 0,25 0,-25 0,0 25,-25-25,25 0,0 0,0 0,0 0,0 0</inkml:trace>
  <inkml:trace contextRef="#ctx0" brushRef="#br0" timeOffset="195078.1578">16520 9128,'0'0,"0"0,0 25,0-25,0 0,0 0,0 0,0 0,0 25,0-25,-25 25,25-1,0 1,-25 0,1 0,-1 0,0-1,-25 1,25 0,1 0,-1 0,-25-1,50-24,-25 25,25 0,-24 0,24-25,24 25,-24-1,25-24,0 25,25-25,-26 25,26-25,-25 25,25-25,-26 0,1 25,-25-25,0 0,0 0,25 0,-25 0</inkml:trace>
  <inkml:trace contextRef="#ctx0" brushRef="#br0" timeOffset="195662.1912">16446 9376,'-25'0,"25"0,-25 0,25 25,0-25,0 0,25 0,0 25,-1-25,26 25,0-25,24 0,0 0,50-25,-24 25,24 0,24-25,1 25,-25 0,25-25,-25 25,0 25,-25-25,-24 0,-1 0,-24 25,-25-25,-1 0,-24 25,0-25,0 0,0 0,0 0,0 0,0 0,0 0,0 0,0 0,0 0,0 0,0 0,0 0,0 0,0 0,0 0,0 0,0 0,0 0,0 0,0 0,0 0,0 0,0 0,0 0,0 0,0 0,0-25</inkml:trace>
  <inkml:trace contextRef="#ctx0" brushRef="#br0" timeOffset="197586.3013">15106 9500,'0'0,"0"-25,25 25,-25 0,25 0,-25 0,24 0,-24-24,25 24,-25-25,25 25,-25-25,0 0,0 0,0 1,0-1,0 0,0 0,0-24,-25 24,25 0,0 25,-25-25,25 0,0 1,-24 24,24-25,-25 0,25 25,-25-25,25 25,-25 0,0 0,25 0,-24 0,-1 0,25 0,0 25,-25 0,25 0,-25 24,25-24</inkml:trace>
  <inkml:trace contextRef="#ctx0" brushRef="#br0" timeOffset="198712.3657">13171 9103,'0'0,"0"0,0-24,0 24,-25-25,25 25,0-25,-24 25,24-25,-25 25,25 0,-25 0,0-25,25 25,-25 0,1 0,-1 0,0 0,0 0,25 0,-49 0,49 25,-25-25,0 0,0 0,25 0,-25 25,25-25,-24 25,24-25,-25 25,0-1,25 26,-25-50,25 25,0 24,0-24,0 0,0 0,0 0,25-1,-25-24,25 25,0 0,-25-25,49 0,-49 25,25-25,0 0,0 25,-1-25,-24 0,25-25</inkml:trace>
  <inkml:trace contextRef="#ctx0" brushRef="#br0" timeOffset="218981.525">12874 9029,'24'0,"1"25,-25 0,25-1,0 26,-25-25,25 24,-25 1,24-25,-24 0,25-1,-25 1,0-25,0 0</inkml:trace>
  <inkml:trace contextRef="#ctx0" brushRef="#br0" timeOffset="219094.5315">12973 9178,'0'0,"-25"0,0 25,25-1,-25 1,1 25,24-25,0-25</inkml:trace>
  <inkml:trace contextRef="#ctx0" brushRef="#br0" timeOffset="219625.5618">14982 8954,'0'0,"0"-24,0 24,0 24,0-24,0 25,25 0,0 25,-1-25,1 24,25-24,-25 0,-1 0,26-25,-25 24,0-24,-25 0,0-24,0-1,0 0</inkml:trace>
  <inkml:trace contextRef="#ctx0" brushRef="#br0" timeOffset="219771.5702">15255 8954,'0'0,"-25"0,25 25,-25 25,0 0,1-1,-1 1,-25 24,25 1,-24-26,49 1,-25-25,25-1</inkml:trace>
  <inkml:trace contextRef="#ctx0" brushRef="#br0" timeOffset="227153.9924">11956 10864,'0'0,"0"0,0 0,0-24,0 24,0 0,0 0,0 0,0 0,0 0,0 0,0 0,0 0,0 0,0 0,0 0,25 24,-25 1,24 0,-24 25,0-50,0 49,0-24,0 25,0-26,0 1,-24-25,24 0,-25 0,25 0,0 0</inkml:trace>
  <inkml:trace contextRef="#ctx0" brushRef="#br0" timeOffset="247904.1793">15949 12601,'0'0,"0"0,0 0,0 0,0 0,0 0,0 25,0-1,0 1,0 0,25 0,-25-25,25 0,0 0,0-25,-1 0,1 0,-25-24,0 49,0-50,0 25,0 25,-25 0,1 0,-1 0,0 25,0 0,25 0,-25 0,25-1,0 1,0 0,0-25,25 25,0-25</inkml:trace>
  <inkml:trace contextRef="#ctx0" brushRef="#br0" timeOffset="248387.2069">16049 12998,'0'0,"-25"24,25 1,-25-25,25 25,-25 0,25 0,0 24,0-24,0 0,25 0,0-25,-25 0,25 0,-1 0,1 0,-25 0,0-25,25 0,-25 25,0-25,-25 25,25-25,0 25,-25 0,1 0,24 25,0-25,0 0,0 0,0 0,0 0,0 0,0 0,0 0,0 0,0 0,0 50,0-50,0 0,0 0,0 25</inkml:trace>
  <inkml:trace contextRef="#ctx0" brushRef="#br0" timeOffset="255998.6422">12303 12378,'0'-25,"0"25,0 0,-25-25,25 25,25 0,-25 0,0-25,0 25,25 0,0 0,0 0,-1 0,1 0,0 0,0-25,0 25,-1 0,-24 0,25 0,-25 0,0-24,0 24,25 0,-25 0,0 24,0-24,25 0</inkml:trace>
  <inkml:trace contextRef="#ctx0" brushRef="#br0" timeOffset="256407.6656">12402 12477,'0'0,"0"0,0 0,0 0,0 0,0 0,0 0,0 0,0 0,25 0,0 0,0 0,-25 0,49-25,-49 25,50 0,-50 0,25 0,-25 0,0 0,0 0,0 0,0 0,0-25,0 25,0 0,25 0,-25-25</inkml:trace>
  <inkml:trace contextRef="#ctx0" brushRef="#br0" timeOffset="263965.0979">7665 12129,'0'0,"0"0,0 0,-25-24,25 24,0-25,-25 0,25 0,-25 25,0-25,25-24,-24 49,-1-25,25 0,-25 0,-25 1,1-1,-1 25,1-25,-26 0,1 25,-1-25,1 1,-25-1,24 0,-24 0,0 0,0 25,-1-24,-24 24,25-25,-25 25,25 0,-25 0,0 0,25 0,-25 0,24 0,1 0,0 0,0 0,-25 0,25 0,-1 0,1 25,-25-25,25 0,0 24,-1-24,1 25,-25 0,50 0,-25-25,-1 25,26-1,-25 1,24-25,1 25,-1 0,1 0,0-1,24 26,0-25,-24 0,24-1,26 1,-26 25,25-1,0-24,1 0,-26 25,25-1,0-24,1 25,-1-1,0 1,0-25,0 24,25 1,-25-25,1 24,-1 1,25 0,-25-26,0 26,25 0,0-26,0 1,0 25,0-25,25 24,0-24,0 0,-25-25,49 49,-24-24,25 0,-25 0,24 0,-24 0,25-1,-1 1,1 0,24 0,-24 0,24-1,-24-24,49 25,-25 0,26 0,-26 0,25-25,1 24,-1 1,0 0,0-25,25 0,-25 25,25 0,0-25,0 24,0-24,1 0,-1 0,0-24,0 24,0-25,24 0,-24 25,25-25,-25 0,25 1,-25-1,0 0,25 0,-25 0,0 1,0-26,0 25,0 0,0-24,0 24,-25 0,25-25,-24 26,-26-1,25-25,-24 25,-26 1,1-26,0 25,-26-24,1-1,0 0,-50-24,0 0,1-1,-26 1,0-1,-24-24,-25 50,24-1,-24 0,25 25,-26 25,26 0</inkml:trace>
  <inkml:trace contextRef="#ctx0" brushRef="#br0" timeOffset="276317.8044">5978 12452,'0'0,"-25"25,25 24,0-49,0 50,0-25,0 0,-25 24,25-24,0 0,0 0,25-25,-25 0,0 0,0-25,25 0</inkml:trace>
  <inkml:trace contextRef="#ctx0" brushRef="#br0" timeOffset="276902.8379">7739 12378,'0'0,"0"0,0 0,25 49,-50-24,25 0,0 24,0 26,-25-26,25 26,0-26,0 1,0-25,25 0</inkml:trace>
  <inkml:trace contextRef="#ctx0" brushRef="#br0" timeOffset="287549.4469">2505 13543,'0'0,"0"0,0 0,0 25,0-25,0 0,0 0,0 0,-25 25,25-25,0 0,0 25,0 0,0-1,0 1,25 0,-25 25,0-26,0 26,0 0,25-1,-25 26,25-26,-25 26,0 24,0 0,0-24,-25 49,25-25,0 0,-25 0,25 0,0 1,0-26,0 25,0 0,0 1,25-26,-25 25,0 1,25-26,-25 25,0 0,0 1,25-26,-25 25,0 0,0 1,24-1,-24-25,0 26,25-51,-25 26,0-26,0 1,0-1,0-24,0 25,0-50,25 25,-25-1,0 1,0 0,0-25,25 25,-25-25,0 0</inkml:trace>
  <inkml:trace contextRef="#ctx0" brushRef="#br0" timeOffset="341939.5576">5234 15205,'-25'-25,"25"25,25-24,-25 24,0 0,25 0,-25 0,24 24,-24-24,25 25,-25 0,25 0,-25 0,25-1,-25 1,25 0,-25-25,0 25,0-25,0 25,0-25,0-25,0 0,0 0,0 0,0 1,0-1,0 0,0 0,0 0,0 25,0 0,-25 0,0 25,25-25,-25 25,0 0,1-25,24 25,0-25,0 0,0 0,0-25,24 0,-24 25,25-25,0 0,-25 1,0 24,0 0,0 0,0 0,0 0,0 0,0 0,0 0,0 0,0 0</inkml:trace>
  <inkml:trace contextRef="#ctx0" brushRef="#br0" timeOffset="342768.6052">5135 14833,'0'0,"0"0,0 0,0 0,0 0,-25 0,25 0,-25 25,25-25,0 25,0-25,0 25,0-1,0 1,0 0,0 0,0 24,25-24,-25 0,0 0,0-25,0 25,0-25,25 24,-25-24,0-24,0-1,0 25,0-25</inkml:trace>
  <inkml:trace contextRef="#ctx0" brushRef="#br0" timeOffset="343024.6198">5308 14709,'0'0,"0"0,0 0,0 25,0 0,0 0,0-1,0 1,0 25,0-25,25-1,-25 26,0-25,0 0,0-1,0-24,0 0</inkml:trace>
  <inkml:trace contextRef="#ctx0" brushRef="#br0" timeOffset="344441.7009">23267 15304,'-25'0,"25"0,0-24,0 24,0-25,0 25,0 0,0 25,0-25,0 0,25 24,0-24,-1 0,1 0,0 0,0 0,0 0,-25 0,0 0,0 0,24-24,-24 24,0-25,0 25,-24 0,24 0,-25-25,25 25,-25 0,25 0,0 0,0 0,0 0,0 0,25 0,-25 0,0-25,25 25,-25 0,0 0,0 25,0-25,-25 25,25 0,-25-1,25-24,-25 25,25-25,25 0,0 0,-25-25,25 25,-25 0,24-24,-24 24,0 0,0 0,0 24,-24 1,24-25,0 25,-25 0,25-25,0 0,0 0,25 0,-25 0,0-25,0 25,0-25,0 25</inkml:trace>
  <inkml:trace contextRef="#ctx0" brushRef="#br0" timeOffset="344818.7225">23564 14660,'0'0,"0"24,0 1,25 0,-50-25,25 50,0-1,0-24,0 0,0 24,25 1,-25-25,0 0,0-25,0 24,0-24,0 0,0-24,0-1</inkml:trace>
  <inkml:trace contextRef="#ctx0" brushRef="#br0" timeOffset="345028.7345">23763 14610,'0'25,"25"0,-25-1,0 26,0-25,0 24,0 1,0-25,0 24,0 1,24-25,-24 0,0-1,0-24,0 0</inkml:trace>
  <inkml:trace contextRef="#ctx0" brushRef="#br0" timeOffset="354674.2862">9624 15007,'0'0,"0"0,0-25,0 25,0 25,0-25,-25 0,25 0,0 25,0-25,0 0,0 0,25 0,-25 0,0 24,0-24,0 0,0 0,25 0,-25 0,0 25,0-25,0 0,0 0,0 25,0-25,25 0,-25 0,0 25,0-25,25 0,-25 0,0 25,0-1,0 1,24-25,-24 25,25 0,-25 0,0-1,25 1,-25 25,0-25,25-25,-25 25,25-1,-25 1,24 0,-24 0,25 0,-25-1,0 1,0 0,25 0,-25 0,25-1,-25 1,25 0,-25 0,0 0,24-1,-24 1,25 0,-25 0,0-25,25 25,-25-1,0 1,25 0,-25 0,0-25,25 25,-25-1,0-24,25 25,-25-25,0 0,0 25,0-25,0 25,0-25,0 0,24 25,-24-25,0 0,0 0,0 0</inkml:trace>
  <inkml:trace contextRef="#ctx0" brushRef="#br0" timeOffset="420425.0466">6970 10964,'0'0,"0"0,-25 0,25 24,0-24,-24 25,24 0,0 0,-25 0,25-1,0-24,0 25,0-25,0 25,0-25,25 0,-1 0,-24 0,50 0,-25-25,24 25,-24 0,25-25,-1 25,-24-24,25-1,-1 25,-24 0,25-25,-25 25,-1 0,1-25,0 25,0 0,-25 0,0 0,0 0,25-25,-25 25,0 0,24-24,-24 24,0-25</inkml:trace>
  <inkml:trace contextRef="#ctx0" brushRef="#br0" timeOffset="421057.0831">7169 10021,'0'-25,"0"25,0 0,0 0,0 25,0-25,0 25,0 0,24 24,-24-24,0 0,0 0,0 0,25-1,-25-24,0 25,0-25,0 0,0-25,0 25</inkml:trace>
  <inkml:trace contextRef="#ctx0" brushRef="#br0" timeOffset="421306.0973">6945 10021,'0'0,"25"25,-25-50,25 25,-25 0,50-25,-26 25,1-25,0 1,25-1,-26 0,1 0,0 0,0 25,0-24</inkml:trace>
  <inkml:trace contextRef="#ctx0" brushRef="#br0" timeOffset="421593.1137">7094 10344,'25'0,"0"0,0 0,24 0,1 0,-25 0,24-25,1 25</inkml:trace>
  <inkml:trace contextRef="#ctx0" brushRef="#br0" timeOffset="556388.8236">7293 7962,'0'0,"0"0,0-25,0 25,0 0,0 0,-25-24,25 24,0 0,-25 0,0-25,25 25,0 0,-25 0,1 0,24-25,-25 25,25 0,-25 0,25 0,-25 0,25 0,-25 0,25 25,-24-25,24 0,0 0,-25 0,0 25,25-25,0 0,-25 24,25-24,-25 0,25 25,-24-25,24 25,-25-25,25 25,0-25,-25 25,25 0,0-1,-25 1,25-25,0 25,-25 0,25 0,0-1,0 1,0 0,0 0,0 0,0-1,0 1,0 0,0 0,0 0,0-1,25 26,-25-50,25 25,-25 0,0-1,25 1,0 0,-1 0,-24-25,25 25,0-25,25 0,-26 0,1 0,0 0,0 0,0 0,-1 0,1-25,0 25,0-25,0-25,-25 26,24-1,1-25,-25 1,0 24,25-25,-25 1,0-1,-25 25,25-24,0 24,-25 0,1 0,24 25,-25-25,25 25,-25-24,25 24,-25 0,25 24,0-24,-25 25,25 0</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0:52:41.116"/>
    </inkml:context>
    <inkml:brush xml:id="br0">
      <inkml:brushProperty name="width" value="0.05292" units="cm"/>
      <inkml:brushProperty name="height" value="0.05292" units="cm"/>
      <inkml:brushProperty name="color" value="#FF0000"/>
    </inkml:brush>
  </inkml:definitions>
  <inkml:trace contextRef="#ctx0" brushRef="#br0">371 10134,'0'-27,"26"27,-26 0,27-26,-27 26,0 0,0 0,0 0,0 26,0 1,0-27,26 52,-26-25,27 52,26-26,-27 0,27 27,0-28,0 1,-27 27,27-27,-26 0,-1-1,0 1,1 0,-27-26,26-1,-26 27,27-53,-27 27,0-1,0-26,26 0,-26 0,-26 0,26-26,-27-1,1 27,-1-53,1 27,-27-1,0 1,0-27,27 53,-27-27,0 27,27-26,26 26,-27 26,27-26,27 27,-27 26,26-27,27 27,-27 0,27-26,0 26,-26-27,26 0,-1 1,-25-1,-1-26,1 0,-1 0,1 0,-1-53,-26 27,0-27,0 0,0-26,0 26,0 0,0 0,0 0,-26 0,26 53,0 0,0 0,0 0,26 27,-26-1,0-26</inkml:trace>
  <inkml:trace contextRef="#ctx0" brushRef="#br0" timeOffset="6877.3934">9155 12912,'0'0,"-27"0,27 0,-26 0,26 0,0-27,0 1,0 26,26-27,-26 1,27-27,-1 26,27-25,-26 25,26-26,0 27,-27-1,27-26,0 27,-27-1,27 1,0 26,0-26,0-1,0 27,0 0,0 0,0 0,0 27,0-27,-1 0,28 26,-27 0,0-26,26 27,-26-27,0 0,0 26,0-26,0 27,0-27,-1 0,1 26,27-26,-27 0,-27 27,27-27,0 0,0 0,0-27,0 27,0 0,0-26,-1-1,-25 1,26-1,-27-25,27 25,0-26,-26 27,-1-1,27-26,-27 27,1-1,-1 1,-26 26,27-27,-27 27,0 0,0 0,26-26,-26 26,0 26,0 1,0-27,0 26,0 27,0-53,27 53,-27-26,0-1,26 1,-26-1,0 1,27-27,-1 26,1 0,-1-26,27 0,0 0,-27 0,27 0,0 0,26-26,-26 26,0-26,27-1,-1 27,0 0,1-26,-1-1,1 27,-1-26,27 26,-27-27,27 27,0-26,-27 26,27 0,-27 0,27 0,-53 0,27 26,-28-26,1 53,-26-53,-1 53,1-26,-1 25,1 1,-27-26,0 26,26-27,-26 27,0-26,0-27,0 26,0 0,0-26,27 0,-27 0,0 0</inkml:trace>
  <inkml:trace contextRef="#ctx0" brushRef="#br0" timeOffset="10236.5854">3387 12594,'0'0,"0"27,0-27,-26 0,26 0,0 0,0 0,-27-27,27 1,-26-1,26 1,0-27,0-26,0 26,0-27,0-26,0 27,0-27,0 27,26-1,-26 1,0 26,0 0,27 27,-27-1,0 1,26 26,0 26,1 1,-1 26,27 0,0 0,0 26,0 0,26-26,-52 27,52-1,-26-26,0 0,-26 0,25-27,1 1,-26-27,26 0,-27 0,27-27,-26-26,-1 0,1-26,-1-27,0 0,1 0,-27 1,0-1,0 0,0 27,0 26,0 0,-27 26,27 1,0-1,0 27,0 27,0-1,27-26,-27 27</inkml:trace>
  <inkml:trace contextRef="#ctx0" brushRef="#br0" timeOffset="12960.7413">5848 13732,'0'0,"0"0,0 0,0 0,0 0,0 0,0 0,0 0,0 0,0 0,0 0,26 0,-26 26,0-26,0 27,27-1,-27 1,26 26,0-27,27 27,0 0,-26 0,26 0,0 0,-27 0,27 0,0-1,-27 1,1-26,-1 26,-26-27,27 1,-27-1,0-26,0 0,26 27,-26-27,-26-27,26 1,0-1</inkml:trace>
  <inkml:trace contextRef="#ctx0" brushRef="#br0" timeOffset="13265.7588">6536 13705,'0'0,"0"-26,0 26,-27 26,1 1,-1-27,27 53,-53-27,27 27,-27 27,0-28,0 28,0-1,27-26,-27 0,0 26,0-26,26 0,-25-26,25-1,1 1,26-27,-27 0</inkml:trace>
  <inkml:trace contextRef="#ctx0" brushRef="#br0" timeOffset="15219.8705">900 13917,'-27'0,"1"0,0-26,26 26,-27 0,27 0,0 0,0 0,27 26,-27-26,26 27,0-1,1 0,-27 54,53-54,-27 54,-26-1,27-26,-1 0,1 26,-27-26,26-26,-26 26,27-1,-27-52,0 0,0 0,26 0,1-26,-1-27,-26 0,26-26,1-1,-1 1,1 0,-1 26,1 0,-27 0,26 26,1 1,-27 52,26-26,1 27,-1 26,27 0,-27 0,1 26,26-26,-27 0,1 0,-27 0,26-27,1 1,-27-1,0-26,26-26,-26-1,27-26,-1 0,0-52,1-1,-1 0,1-53,26 53,0-26,0 0,-1 26,1 26,0 1,-26 26,26 27,-53-1,0 1,0 26,0 0,0 0,0 0,0 0,0 0,26 26,1-26,-1-26</inkml:trace>
  <inkml:trace contextRef="#ctx0" brushRef="#br0" timeOffset="16398.938">3652 15954,'0'0,"0"0,0 0,0 0,0 0,0 0,0 0,0 0,0 0,0 0,0 0,0 27,0-1,0 1,26-1,1 1,-1 26,0 0,1-1,26 1,0 0,-27 27,27-27,-26-1,-1 1,27 0,-53 0,26-26,1 26,-27-27,26 1,-26-1,0-26,0 0,0 0</inkml:trace>
  <inkml:trace contextRef="#ctx0" brushRef="#br0" timeOffset="16683.9543">4260 15796,'0'0,"0"26,-26 1,26 25,-53 1,0 0,0 27,0-1,0 27,0-27,-26 1,26-1,26 0,-25-26,-1 0,26 0,1-26,-1-1,1-26,-27 0</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0:53:16.751"/>
    </inkml:context>
    <inkml:brush xml:id="br0">
      <inkml:brushProperty name="width" value="0.05292" units="cm"/>
      <inkml:brushProperty name="height" value="0.05292" units="cm"/>
      <inkml:brushProperty name="color" value="#FF0000"/>
    </inkml:brush>
  </inkml:definitions>
  <inkml:trace contextRef="#ctx0" brushRef="#br0">8811 10504,'0'0,"0"0,0 0,0 26,0-26,-26 27,26-27,0 0,0 0,0 0,0-53,0 53,0-26,0-27,0 26,0-26,0 27,0-27,0 0,-27 26,27 1,0 0,0 26,0 0,0 0,27 0,-1 26,0 0,27 1,-26 26,52 0,-52 0,52-27,-26 27,0-26,0-1,0 0,0-26,0 0,-27-26,0 26,1-26,-27-27,26 0,-26 0,0 0,0 0,-26 26,26-25,0-1,-27 26,27 1,-26 26,26-27,0 1,0 26,26 0</inkml:trace>
  <inkml:trace contextRef="#ctx0" brushRef="#br0" timeOffset="411.0234">10081 10451,'26'27,"-26"-27,0 0,0 0,-26-27,26 1,0-1,0 1,0-27,-26 26,-1-26,27 0,0 1,-26 25,-1 1,27-27,0 53,0-27,0 1,27 26,-1-27,-26 27,53 0,0 0,0 0,0-26,0 26,0 0,-1-27,1 27,0 0,-26-26</inkml:trace>
  <inkml:trace contextRef="#ctx0" brushRef="#br0" timeOffset="670.0384">10107 10239,'27'0,"26"-26,0 26,0 0,0-27,-1 27,1-26,-26 26,-1-26,27 26,-26-27,-27 27</inkml:trace>
  <inkml:trace contextRef="#ctx0" brushRef="#br0" timeOffset="877.0501">10134 10504,'26'26,"1"1,-1-27,27 0,-26 0,26 0,-27 0,27-27,-27 1,27 26</inkml:trace>
  <inkml:trace contextRef="#ctx0" brushRef="#br0" timeOffset="1477.0845">11483 10134,'0'0,"0"-27,0 27,0 0,0 0,-26 0,26 0,-27 0,27 27,-26-27,-1 26,1 27,26-27,-26 27,26-26,-27 26,27-27,0 1,27-1,-27-26,26 0,0 0,27-26,-26-1,-1 27,1-26,-1-1,1 1,-1 26,1 0,-1 0,0 0,1 26,-1 1,27-1,-26-26,52 27,-52-27,52 0,-26 0,0-27,0 1,0-1,-27-26,1 0,-27 0,-27 1,27 25,-26-52,-1 52,1 1,-1-1,1 1,-1 26,27 0,0-27,0 27</inkml:trace>
  <inkml:trace contextRef="#ctx0" brushRef="#br0" timeOffset="1948.1115">13150 9948,'0'-26,"0"26,27-27,-54 1,27 0,-26 26,-1 0,-26 0,27 0,-27 0,26 0,1 26,0 0,26 27,-27-26,54 26,-1-27,0 54,27-54,0 27,27 0,-27 0,0-27,-1 27,-25-26,-1-27,1 26,-27-26,-27 27,1-27,-1 0,-25 26,-28-26,1 0,-1 26,1-26,26 27,-26-27</inkml:trace>
  <inkml:trace contextRef="#ctx0" brushRef="#br0" timeOffset="5829.3335">8970 11933,'0'0,"0"0,0 0,0 0,0 0,0 0,0 0,26 26,-26-26,0 27,27-1,-27 1,53 25,-27-25,27 26,0-27,0 27,26-26,-26-1,0 27,-27-26,1-1,-1 0,1-26,-27 0,0 27,0-27</inkml:trace>
  <inkml:trace contextRef="#ctx0" brushRef="#br0" timeOffset="6292.3599">9472 11880,'0'0,"-26"0,0 26,26 1,-27-27,1 53,-1-27,1 27,-1 0,1 0,-1-27,1 27,-1 0,1-26,26-1,-27-26,1 53,26-27,0 1,-26-27,26 26,0 1,-27-27,27 26,0-26,0 0,0 27,0-27,0 0,0 0,0 0,0 0,0 0,0 0,0 0,0 0,0 0,0 0,0 0,27 0</inkml:trace>
  <inkml:trace contextRef="#ctx0" brushRef="#br0" timeOffset="7596.4345">4789 11906,'0'0,"0"0,27 27,-27-27,26 26,1 1,-1-1,1 27,26 0,-1 26,28-26,-27 0,0 0,0 0,-1 0,1-27,-26 1,-1-1,-26-26,0 0,27-26</inkml:trace>
  <inkml:trace contextRef="#ctx0" brushRef="#br0" timeOffset="7851.4491">5318 11959,'0'27,"-26"-1,0 27,-1 0,1 26,-27 1,26-1,-52 0,52-26,-25 0,-1 27,26-54,1 1,26-1,0-26,0 0,0 0</inkml:trace>
  <inkml:trace contextRef="#ctx0" brushRef="#br0" timeOffset="9964.57">10055 11589,'-27'0,"27"26,27 1,-27-27,0 53,0 0,0-27,0 53,26-26,-26 27,26-27,-26-1,0 1,0 0,0-26,0-1,0 1,0-27,0 0,0 0,-26-27,26-26,0 0,-26 0,26-26,-27 0,27 26,-26-27,26 1,-27 0,27 26,0 0,0 0,27 26,-1 1,1 0,25-1,1 1,27 26,-1-27,0 27,-26 0,27 0,-1 0,-26-26,0 26,-27 0,27 0,-26-27,-1 27,-26-26,0 26</inkml:trace>
  <inkml:trace contextRef="#ctx0" brushRef="#br0" timeOffset="10211.5841">10028 11774,'27'26,"-1"-26,27 0,0 0,0 0,26-26,0 26,-26-26,0 26,0-27,0 27,0 0,-26-26,-27 26</inkml:trace>
  <inkml:trace contextRef="#ctx0" brushRef="#br0" timeOffset="10419.596">10134 12144,'0'53,"0"-26,26-1,27 1,0-27,0 0,0 0,26 0,-26-27,0 1,0-1,0 27,-26-53,-1 27</inkml:trace>
  <inkml:trace contextRef="#ctx0" brushRef="#br0" timeOffset="11046.6319">7303 14023,'-27'53,"1"26,-1 1,27-1,-26 27,26 0,-26-1,26-25,0-1,0 1,0-27,0-1,0-52,0 0,0 0,0-26,0-27,0 0,0-26,0-1,0-25,0 25,0-26,0 27,-27 26,27-26,0 52,0-26,0 27,27 26,-27-27,52 27,1-26,0 26,27-27,26 27,-27-26,0 0,1-1,25 27,-52-53,27 27,-27-1,-27 1</inkml:trace>
  <inkml:trace contextRef="#ctx0" brushRef="#br0" timeOffset="11274.6449">7382 14367,'-26'53,"26"-27,26-26,1 27,26-54,0 27,-1-26,1-1,27 1,-27-1,26 1,-26-27,0 53,-27-26</inkml:trace>
  <inkml:trace contextRef="#ctx0" brushRef="#br0" timeOffset="11522.659">7091 14923,'-26'26,"26"0,26-26,1 0,26-26,-1 0,28-1,-27 1,26 26,1-53,-1 26,-26 27,26-26,-26-1,0 27,0-26,0-1</inkml:trace>
  <inkml:trace contextRef="#ctx0" brushRef="#br0" timeOffset="12853.7352">2408 13996,'0'27,"-26"26,-1-27,27 27,-26 27,26-1,-27 0,27 27,0-26,0-28,0 1,0 0,0-53,27 27,-1-54,1 1,26-27,-27 26,27-52,-27 53,27-27,0 26,-26 1,26 52,-27-26,27 53,0-26,-27 26,27-1,-26 1,26-26,0-27,-1 0,1 0,-26-53,26 0,-27-26,1-1,-27 1,0 0,0 26,0-27,0 27,0 27,0-27,-27 26,54 27,-27-26,26-27</inkml:trace>
  <inkml:trace contextRef="#ctx0" brushRef="#br0" timeOffset="13731.7854">11245 11456,'0'-26,"0"0,27-1,-27 27,0-26,0 26,0 0,0 0,26 26,-26 1,0 25,0 1,0 0,0 53,0-26,0-1,27 27,-27-53,0 0,26-1,-26-52,26 0,1-26,26 0,-27-27,1 0,26 0,-27 0,27 0,-27 0,-26 27,27 26,-1 0,-26 53,27-1,-1 28,-26-27,53 26,-26 27,-1-53,27 0,0-27,0-26,0-26,26-1,-26-26,0-26,0-27,-27 27,1-27,-1 0,-26 0,0 27,0 0,0 26,-26 0,26 26,-27 1,27-1,0 27,0-26,0 26,-26 0,26 0,0 0</inkml:trace>
  <inkml:trace contextRef="#ctx0" brushRef="#br0" timeOffset="15277.8739">4789 16060,'27'0,"-1"27,1 26,26 0,0-1,-1 28,28-1,-27-26,0 26,0-26,-1 27,-25-27,26-27,-27 1,1-27</inkml:trace>
  <inkml:trace contextRef="#ctx0" brushRef="#br0" timeOffset="15500.8865">5398 16060,'-27'-26,"1"52,-1-26,1 80,-27-27,27 26,-1 27,-26-27,0 27,27 0,-27-27,27 1,-1-28,1 1,26-26,0-27,26-27</inkml:trace>
  <inkml:trace contextRef="#ctx0" brushRef="#br0" timeOffset="16113.9217">12727 11748,'0'0,"0"26,26 0,1 1,-1 26,27 0,-26 0,25 0,1 26,0-53,0 27,0-26,-26-1,-1 1,1-54,-27 27</inkml:trace>
  <inkml:trace contextRef="#ctx0" brushRef="#br0" timeOffset="16344.9349">13230 11589,'0'0,"-27"26,27 27,-26 27,-27-28,0 28,0 26,-27-1,28-25,-1 26,-27-27,27-26,0 0,27-27,0 1,26-1,0-26</inkml:trace>
  <inkml:trace contextRef="#ctx0" brushRef="#br0" timeOffset="16793.9606">9023 13097,'53'-27,"26"27,0 0,27 0,53 0,-27 0,53 27,27-27,0 0,26 0,26 0,27 0,27-27,-27 27,27-26,-1 0,-26 26,0-27,-53 1,0 26,-52-27,-1 27,-79 0,-1 27,-25-27,-54 26,-26 1</inkml:trace>
  <inkml:trace contextRef="#ctx0" brushRef="#br0" timeOffset="29258.6735">14367 8520,'0'0,"0"26,0-26,0 0,0 0,0 0,0-26,0 26,0-53,27 0,-27 26,0-26,0-26,0 0,0-1,0 1,0 0,0-1,-27 1,27-1,0 27,0 1,0 25,0 1,0 26,27 0,-1 26,1 1,-1 52,27-26,0 26,26 27,-26-27,0 27,26-26,-26-1,27 0,-27-26,0-26,0-1,-1 1,-25-27,26-27,-27 1,1-54,-1 27,1-52,-27-1,26-26,-52-1,26 27,0 1,-27-1,1 26,26 27,-27 1,1 25,26 1,0 26,0 0,0 0,0 0,26 0</inkml:trace>
  <inkml:trace contextRef="#ctx0" brushRef="#br0" timeOffset="29932.7121">15822 7726,'0'26,"0"1,0 26,0 0,0 26,0 0,0 1,27-1,-27 0,0-26,26 0,-26 0,27-26,-27-1,0-26,-27-26,27-1,-26-26,26 0,-27-26,1 0,0-27,-1 0,1 0,26 0,-27 27,27 0,0-1,0 27,27 0,-1 27,1-1,25 1,1 26,27 0,-1-26,0 26,-26-27,53 1,-26 26,-27-27,26 27,-26-26,0-1,0 27,-27 0,-26 0</inkml:trace>
  <inkml:trace contextRef="#ctx0" brushRef="#br0" timeOffset="30188.7267">16034 7858,'0'27,"0"-27,0 26,27-26,25 0,-25 0,-1 0,27 0,0-26,0 26,0-27,-26 1,25 26,1-27,-26 1,-1-1</inkml:trace>
  <inkml:trace contextRef="#ctx0" brushRef="#br0" timeOffset="30469.7428">15690 8440,'0'27,"-26"-1,52 1,1-27,-1 0,27 0,26 0,1-27,-1 27,0 0,1-26,-1 26,27 0,-27-27,1 27,-1 0,1-26,-1 26</inkml:trace>
  <inkml:trace contextRef="#ctx0" brushRef="#br0" timeOffset="30892.767">17436 8043,'0'27,"27"26,-27 0,26 0,27-1,-26 28,26-27,-27 26,27-26,-27 0,1-27,-1 1,1-27,-1 0,-26-53</inkml:trace>
  <inkml:trace contextRef="#ctx0" brushRef="#br0" timeOffset="31133.7808">17860 8070,'0'0,"-27"26,1 27,-1 0,-26 0,1 0,-1 26,0 1,-27-27,27 26,0-26,1 0,25-27,1 1,-1-27,27 0,0-27,27 1,-1-27,27 0</inkml:trace>
  <inkml:trace contextRef="#ctx0" brushRef="#br0" timeOffset="31885.8238">19156 7567,'27'0,"-27"0,26-26,-26-1,0 1,0-1,-26 1,26-27,-27 0,1 27,-1-27,-26 26,0 27,1-26,-28 26,1 26,-27 1,27-1,26 27,-27 0,54 0,-1 0,27 26,27-26,26 26,26-26,0 0,27 27,0-27,26-27,-26 53,0-52,-27 26,-26-27,0 27,-26-26,-1 25,-52-25,-27-1,0 1,-53-1,27-26,-54 27,28-27,-1 0,-27 0,54 0,0 0,26 0,0 0,26 0,1-27,52 1</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0:59:18.101"/>
    </inkml:context>
    <inkml:brush xml:id="br0">
      <inkml:brushProperty name="width" value="0.05292" units="cm"/>
      <inkml:brushProperty name="height" value="0.05292" units="cm"/>
      <inkml:brushProperty name="color" value="#FF0000"/>
    </inkml:brush>
  </inkml:definitions>
  <inkml:trace contextRef="#ctx0" brushRef="#br0">2858 9181,'26'0,"-26"27,0-27,0 26,0-26,-26 26,26 1,-27-1,27-26,0 0,27 27,-1-54,54 1,-1-1,27-25,0 25,-27-26,27 27,-27-1,1 1,-27 26,0-27,-27 54,0-27,-26-27,27 27,-1-26</inkml:trace>
  <inkml:trace contextRef="#ctx0" brushRef="#br0" timeOffset="588.0336">7567 9181,'0'27,"0"-27,0 0,0 26,-26-26,26 0,0 26,0-26,0 27,26-27,1 0,26-27,26 1,27-27,26 0,1-26,25 26,1 0,-27-26,1 52,-27 1,-1-1,-52 1,0 26,-26 0,-27 0,0 0,0 0,0 0,26 0,1 0,-1-27</inkml:trace>
  <inkml:trace contextRef="#ctx0" brushRef="#br0" timeOffset="1204.0688">16113 9022,'-26'-26,"0"-1,-1 27,27-26,0 26,0-27,27 27,25-26,1 0,27 26,-1 0,27-27,0 1,0 26,-1-27,1 27,0-53,-26 27,-28-1</inkml:trace>
  <inkml:trace contextRef="#ctx0" brushRef="#br0" timeOffset="6319.3614">22040 7223,'-53'-26,"0"-1,0 27,0-26,1 26,-28-27,1 27,-1 0,1 0,26 0,-26 27,-1-27,1 26,0 1,26 26,-27 0,27-1,1 28,-1 26,26-1,1 1,-1 0,1 0,-1 26,27 1,-26-1,26 0,0 0,0 1,0-27,26-1,1 1,26 0,0-27,26-26,0 27,1-54,-1 1,53-1,-26-26,0-26,26-1,-26-26,26 0,-52 0,26 1,0-28,-27 1,0-1,1-25,-27 25,-1-26,-25 27,26-27,-53 0,0-26,0 26,0 27,-27-27,-26 0,27 27,-27-27,27 27,-54-1,27 27,0 27,1-54,-1 54,26 0,-26-1,27 1,-1-1</inkml:trace>
  <inkml:trace contextRef="#ctx0" brushRef="#br0" timeOffset="12426.7107">2778 12726,'0'-26,"0"26,27-26,-27 26,0 0,0 0,0 0,0 26,0 0,0-26,0 27,26 26,-52-27,26 27,0-26,0 26,0 0,0-53,26 26,1 0,-1-52,1 0,26-1,0-26,26 0,0-26,27-1,0 28,-27-1,27 0,-26 26,-1-26,-26 27,0 26,0 0,-27 0,1-27,-27 27,0 0,0 0,0 0,0 0,0 0,0 0,0 0,0 0,0 0,0 0,0 0,0 0,0 0,0 0,26 0,-26 0,27 0,-27 0</inkml:trace>
  <inkml:trace contextRef="#ctx0" brushRef="#br0" timeOffset="13645.7804">6800 12912,'53'26,"26"27,1-26,26-1,-1 0,28 1,-1-1,0-26,1 0,25 0,1-26,0 26,0-53,-1 27,-25-27,25 0,-25-27,-1 1,0-27,-26 27,0-27,0-26,-27 26,1-27,-28 1,-25 0,-1 0,-26-1,0 27,-53-26,1 26,-28 1,-26-1,1 0,-28 26,-26 1,1 26,-27 0,-1 0,1 27,-27 26,27 0,-26 26,25 1,1 52,0-26,26 26,27 27,-27 0,53 26,27 27,0 0,26 0,0-1,53 1,26 26,1-26,52 0,0-27,54 0,-1 1,27-27,26-1,0-25</inkml:trace>
  <inkml:trace contextRef="#ctx0" brushRef="#br0" timeOffset="22612.2933">16696 10874,'-27'0,"-26"-26,0 26,0 0,-26 0,26 0,-26 0,26 26,-27-26,27 0,-26 27,26-1,-26-26,26 27,-26-1,-1 27,27-26,-26 26,-1-1,1 1,26 27,-26-27,26 26,26 0,1 27,0-26,26 25,0-25,26 26,0-1,27 1,0-26,0-1,0 0,26 1,1-27,-27 0,26 0,1-1,-1-52,0 27,27-1,0-26,-27 0,27-26,0-1,0 1,0 0,-27-27,27 0,-27 0,27-27,-27 1,1 0,-27-1,0-26,0 27,-27-27,0-26,-26 26,0 0,0 0,-26 27,0-27,-27 0,0 27,0 26,0-26,0 26,-26 0,26 0,-27 27,27-1,0 1,1-1,25 27,1 0,26-26,-27 26,1 0,26 0,0 26,0-26,-27 0,27 0</inkml:trace>
  <inkml:trace contextRef="#ctx0" brushRef="#br0" timeOffset="23501.3442">21167 12806,'-26'26,"26"-26,0 53,-27-26,27-1,-26 27,26-26,0 25,-27-25,27 26,0-27,27 1,-27-1,53-26,-1 0,28-26,-1-1,27 1,0-27,26 0,0 0,1 0,26 27,-27-27,0 26,-53 1,27-1,0 27,-53-26,26 26,-26-27</inkml:trace>
  <inkml:trace contextRef="#ctx0" brushRef="#br0" timeOffset="146187.3613">3043 16193,'0'0,"-26"0,-1-27,27 1,-26 26,-1 0,27 0,-26-27,26 27,0 0,0 27,0-27,0 26,0 27,26 0,-26 0,0 26,0 1,0-1,-26 0,26 1,-27-27,27 26,-26-53,26 27,-27-26,27-1,0 1,-26-1,26-26,0 0,26 0,1-26</inkml:trace>
  <inkml:trace contextRef="#ctx0" brushRef="#br0" timeOffset="146831.3982">6959 16457,'-27'27,"27"-27,0 26,-26 27,26 0,0 0,-26 53,26-27,0 0,0 1,-27-27,27 26,-26-26</inkml:trace>
  <inkml:trace contextRef="#ctx0" brushRef="#br0" timeOffset="147267.4232">6827 16828,'26'-53,"27"-27,-27 27,27 0,0 27,0-1,0 27,-26 27,-1-1,0 27,-26 0,0 0,0 0,-26 0,0 0,-27-27,0 1,-27-27,27 26,-26-52,-27-1,27 1,26-27,0 0,0 27,27-27,-1 0,27 26,27 1,26 26,-1 0,1 26,27 1,-1-1,1 27,-1-26,0 26,-26-1,0-25,-26 26,25-53,-25 26,-1-26,1 0,-1-26,27 26,-53-53</inkml:trace>
  <inkml:trace contextRef="#ctx0" brushRef="#br0" timeOffset="147797.4533">7620 16616,'27'-53,"26"26,-27 1,1 0,-1 26,1 26,-27 0,0 1,0-1,0 27,-27 0,1 0,-1-26,1-1,-27 27,26-53,1 0,-27 26,27-52,-1 26,1 0,52-26,1-1,-1 1,27-1,26 1,27-27,-27 26,27-26,0 27,-53-1,0-25,0 25,-27 1,-26 26,-26 0,-27 0,-26 26,-27 1,0-27,0 52,0 1,27-53,0 53,26-53,0 27,53-27,0 0,26-27,1 1,26-1,26 27,-26 0,26 0,1 0,-1 53,-26-26,26 26,-26 0,-26 26,26-26,-27 0,0-27,1 1</inkml:trace>
  <inkml:trace contextRef="#ctx0" brushRef="#br0" timeOffset="148367.4859">8679 16325,'53'0,"-27"26,1 1,-27 26,0 0,-27-27,27 53,-53-52,27 26,-27-27,26 1,-26-1,0-26,1-26,-1 26,26-27,1 1,-1-1,27 1,27-1,-1 27,1-26,26-1,26 1,0 0,-26 26,27-27,-1 27,0-26,-26 26,-26 26,-1-26,-26 27,-26-27,-1 26,-26 0,0 1,1-27,-28 0,1-27,26 27,0-26,-26 0,52-27,1 53,-1-27,27 1,27 26,26 26,-1 1,1-1,0 27,27 0,-27 26,0-26,26 0,-53 0,27-26,-26-1,-1-26,1 0</inkml:trace>
  <inkml:trace contextRef="#ctx0" brushRef="#br0" timeOffset="148869.5148">10055 15928,'0'-53,"-27"-26,27 26,-53 0,0 0,-26 26,-1 27,1 27,0 26,-1 0,27 26,1 27,-1 0,53 26,0-26,26 26,27-26,26 0,-26 0,27 0,-1-27,-26-26,0 0,-27 0,1 0,-54-27,1 0,-27 1,0-27,-26 0,-1 0,1 0,0-27,26 1,0 26,26-53</inkml:trace>
  <inkml:trace contextRef="#ctx0" brushRef="#br0" timeOffset="149554.5539">12198 16484,'-27'0,"27"0,0 0,0 0,0 0,27 26,26-26,-1 0,1 26,27 1,26-27,-1 26,1-26,0 0,0 0,-27 0,1 0,-27 0,0 0,-27 0,0 0,-26 0,-26 0,26-26,-53 26,27-27,-27 1,0 0,26 26,-26-27,27 1,-1 26,27 0,0 0,27 0,-1 0,1 0,26 0,0 0,0 0,0 0,-1 26,-25-26,-27 27,26-27,-26 26,-26 0,26 1,-53-1,0 1,0-1,-26 27,26-26,-27 26,28-27,25 1,1-1,26-26,0 0</inkml:trace>
  <inkml:trace contextRef="#ctx0" brushRef="#br0" timeOffset="150214.5917">16510 16272,'0'-27,"0"27,0-26,0 26,0 0,27 26,-27 1,26 26,27 0,-26 26,26 27,-1-27,1 27,27 0,-27-27,-27 1,27-27,-26 0,-1-27,-26-26,26-26,-26-1</inkml:trace>
  <inkml:trace contextRef="#ctx0" brushRef="#br0" timeOffset="150447.6051">17119 16140,'-27'0,"27"0,-26 53,0-1,-1 28,-26-1,0 1,-26 52,26-26,-26-27,26 27,0-27,26-26,-26 0,53-26,-26-1,26-26,0 0,0 0</inkml:trace>
  <inkml:trace contextRef="#ctx0" brushRef="#br0" timeOffset="151384.6587">21670 16219,'-53'0,"0"0,26 0,27-26,0 26,0 26,0-26,27 26,-1-26,1 0,-1 0,1 27,-27-27,26 0,-26 0,0 0,0 0,0 0,0 0,0 0,0 0,0-27,0 27,-26 0,26 0,0 0,-27 0,27 0,0 0,0 0,0 0,-26-26,26 26,-27 26,1-26,-27 0,27 27,-1 26,-26 0,27 0,-27 26,26 0,27 1,0-1,27 1,26-28,26-25,0-1,27-26,0 0,0-53,26 27,1-53,-28 26,1-27,-53-26,26 27,-52 0,-1-27,-52 27,-1 26,-25 0,-28 26,-26 27,1 27,-1-1,0 27,26 0,28 0,-1 0</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01T17:07:37.727"/>
    </inkml:context>
    <inkml:brush xml:id="br0">
      <inkml:brushProperty name="width" value="0.05292" units="cm"/>
      <inkml:brushProperty name="height" value="0.05292" units="cm"/>
      <inkml:brushProperty name="color" value="#FF0000"/>
    </inkml:brush>
  </inkml:definitions>
  <inkml:trace contextRef="#ctx0" brushRef="#br0">24109 5494 46 0,'-24'-4'33'0,"11"10"-11"16,-12-12-7-16,13 11-6 16,-12-9-2-16,10 8-1 15,-6-4-3-15,7 5 0 16,-1-5-2-16,14 0 1 16,-17 0-1-16,17 0 1 15,0 0-1-15,0 0 0 16,13-5 1-16,4 0-1 0,6-2 1 15,9 1-1-15,4-5-1 16,7 4 1-16,0-8 0 16,3 2 0-16,-2-2 0 15,-1 4 0-15,-3-1 0 16,-3 1 1-16,-7 3-1 16,-4-1 0-16,-4 4 0 15,-5 3-1-15,-5 1 1 16,-1 1 0-16,-11 0-1 15,0 0 1-15,11 6-1 16,-9 5 1-16,-2-11-1 16,6 20 2-16,-4-3-1 15,3 5 0-15,-4 4 0 0,4 6 0 16,-5 7 0-16,3 3-1 16,-3 11 1-16,-6 5-2 15,3 9 1 1,-5 5-1-16,2 5 1 0,-1 8 0 15,2 0 0-15,-2 6 0 16,3 1 0-16,2 2 0 16,-2 7 0-16,5 8 0 15,-1 0 1-15,0 4 0 16,0 4 0-16,1 4-1 16,-1 3 1-16,4 3-1 15,0 2 1-15,0-6 0 16,3 5-1-16,0-3 1 0,0 1 0 15,1-2 0-15,-2 0 0 16,2 1 0 0,0-8-1-16,-4 2-1 15,1-4 1-15,0 1 0 0,0 1-1 16,0-7 1-16,0-2-1 16,-3-6 1-16,1-3 0 15,-5 3 0-15,0-3-1 16,-2-4 1-16,0-8 0 15,0-1 0-15,-1-3 0 16,1-4 0-16,2 2 1 16,1-10-1-16,2-9 2 0,0-2-2 15,0-10 1-15,1-6-1 16,-1-7 0 0,0-5 0-16,-2-13 0 15,0-5 1-15,1-14-1 16,0 0 0-16,0 0 0 0,0 0 0 15,-13-2 0-15,13 2 1 16,-9-20-1-16,1 5 0 16,0 3 0-16,-3-2 0 15,-4-2 1-15,-2 1 0 16,-6-3-1-16,-5 5 0 16,-6-3 1-16,-3 4 0 15,-9-3-1-15,0 5 1 0,-4-2-1 16,3 3 0-1,2-2-1-15,3 3 1 16,8 7 0-16,2-5 0 16,13 9 0-16,-1-5-1 0,9 4-1 15,11-2 2-15,-12 7 1 16,12-7-1-16,0 0 0 16,0 0 0-16,0 0-2 15,0 0-3-15,24 6-27 16,-30-18-6-16,6 12-2 15,-11-31 1-15,-3 2 2 16</inkml:trace>
  <inkml:trace contextRef="#ctx0" brushRef="#br0" timeOffset="1">17437 9550 31 0,'0'0'29'0,"15"-9"0"15,-15 9-19-15,13-9-7 16,-13 9-2-16,16-5-1 0,-16 5-3 16,25 0-10-16,-9-4-14 15,1-7-2-15,3-1 0 16,2-7 28-16,7-1 1 16</inkml:trace>
  <inkml:trace contextRef="#ctx0" brushRef="#br0" timeOffset="2">17984 9542 32 0,'0'0'32'0,"0"0"-1"15,0 0-20-15,0 0-3 16,0 0-3-16,12 7-2 15,-12-7-2-15,13-1-3 16,-1 11-8-16,-12-10-21 16,19-1 0-16,-4 1 0 15,1-7 14-15,1-1 17 16</inkml:trace>
  <inkml:trace contextRef="#ctx0" brushRef="#br0" timeOffset="3">18404 9615 43 0,'0'0'31'15,"0"0"-1"-15,0 0-25 16,14-3-1-16,-14 3-3 0,19-3-4 16,3 2-26-16,-4-1-1 15,2 1 0-15,1 1 9 16,2-2 21 0</inkml:trace>
  <inkml:trace contextRef="#ctx0" brushRef="#br0" timeOffset="4">16283 8026 27 0,'0'0'31'0,"-1"14"-1"15,1-14-18-15,13 5-4 16,0-6-2-16,12 5-3 16,-2-8 2-16,7 3-2 15,-3-6 0-15,3 5-1 16,-6-1 0-16,0 3-1 16,-3-4 0-16,-4-1-1 15,-1 6-4-15,-16-1-6 16,28-12-21-16,-28 12-2 15,14-7 0-15,-14 7 11 16,0 0 22-16</inkml:trace>
  <inkml:trace contextRef="#ctx0" brushRef="#br0" timeOffset="5">16389 8113 40 0,'0'0'32'0,"-11"-6"-10"16,11 6-9-16,0 0-5 16,0 0-1-16,0 0-3 15,0 0 0-15,0 0-1 16,17-3-1-16,-5 6-1 16,2-3 0-16,2 1 0 15,2-1 0-15,1 3-1 16,2-3 1-16,0-4-1 15,1 3 1-15,-1-4-2 16,1 4-2-16,-9-9-19 16,8 7-11-16,-7-3-1 15,0 1 0-15,-14 5 21 0</inkml:trace>
  <inkml:trace contextRef="#ctx0" brushRef="#br0" timeOffset="6">7268 8728 25 0,'0'0'32'0,"0"0"1"16,-8-19-16-16,8 19-7 0,0 0-3 15,0 0-1-15,-2-13-2 16,2 13 0-16,0 0-1 16,0 0-1-16,-15-9 1 15,15 9-2 1,-14-2 0-16,14 2 0 0,-19 6-1 16,19-6 1-16,-18 10 0 15,18-10-1-15,-17 13-1 16,9-2 1-1,8-11 1-15,-15 20-1 0,6-10 1 16,1 6-1-16,-1-2 0 16,0 1 0-16,1 0 0 15,8-15 0-15,-16 19 0 16,16-19 0-16,-12 21 0 16,12-21 0-16,-10 16 0 15,6-5 0-15,1 2 0 16,0 0 0-16,2-2 1 0,0 1-1 15,2 1 0 1,2 1 0-16,-3-14 1 0,7 16-1 0,-7-16 0 16,11 11 1-16,-11-11-1 0,16 18 0 15,-16-18 0-15,20 13 0 16,-20-13 1-16,21 20-1 16,-9-12 0-16,-1 3 0 15,-11-11 0-15,21 14 0 16,-10-11 1-16,-11-3-1 15,21 6 0-15,-10-3 1 16,1-4-1-16,1-3 0 16,2 0 1-16,1 1-1 31,0-1 0-31,1-1 1 16,0-1-1-16,0-1 1 0,-1-2-1 15,-3 2 1-15,0-3-1 16,-4-2 1-16,0-1-1 15,-3-3 1-15,-2-5-1 16,-3 4 0-16,-1 2 1 16,-4-2-1-16,-1 0 1 15,-3-3 0-15,-6 2-1 0,0 0 1 16,-3 6 0-16,-2-5-1 16,2 1 1-16,0 4-1 15,1 0 1-15,3 2-1 16,2 4 1-16,11 6-1 15,-16-9 0-15,16 9 0 16,-12 2-4-16,12-2-13 16,-12 1-19-16,12-1-2 15,-15 1 0-15,15-1 0 16,-13-7 38-16</inkml:trace>
  <inkml:trace contextRef="#ctx0" brushRef="#br0" timeOffset="7">17402 8107 42 0,'0'0'25'0,"0"0"-6"16,0 0-4-16,0 0-5 15,-11-9-2-15,11 9-1 16,0 0-3-16,0 0 1 16,0 0-2-16,-4 12-1 15,4-12 1-15,16 3-1 16,-2 2-1-16,2 0 0 0,3-4 1 15,2 2-1-15,2-1-1 16,1 1 1 0,0-1-1-16,-1 3 0 15,-1-8 0-15,0 3 0 0,1-2-1 16,-2-2-2-16,2 9-2 16,-8-13-5-16,10 15-16 15,-14-12-8-15,1 14-1 16,-12-9 0-16,5 11 34 15</inkml:trace>
  <inkml:trace contextRef="#ctx0" brushRef="#br0" timeOffset="8">17491 8167 41 0,'0'0'32'16,"0"0"0"-16,0 0-20 16,-10-15-5-16,10 15-3 15,0 0 1 1,0 0-1-16,0 0-2 0,3 12 1 15,-3-12-2-15,14 17 0 16,-4-5 0-16,5 4 0 16,1 2-2-16,2-3 1 15,2-3-1-15,-5-13-10 16,4 7-23-16,-2-16 0 16,1-4 0-16,-3-8 4 15,1-9 30-15</inkml:trace>
  <inkml:trace contextRef="#ctx0" brushRef="#br0" timeOffset="9">6940 8173 7 0,'0'0'29'16,"16"-9"-3"-16,-2 8-12 15,-11-15-3-15,12 10-1 16,-11-12-2-16,12 5 0 16,-12-13-2-16,10 6-1 15,-8-8-1-15,5 6 0 16,-6-7-1-16,2 3 0 16,-4-5-1-16,-1 6 0 15,-3 1 0-15,0 3 0 16,-2 2-1-16,1 2 0 0,-3 6 0 15,2 0-1-15,3 11 0 16,0 0 0-16,0 0 0 16,0 0 0-16,-11-2 0 15,11 2 0-15,-11 13 0 16,2-1 0-16,-4 3-1 16,-1 2 1-16,0-6 0 15,2 0 0-15,12-11 0 16,-13 14-1-16,13-14 2 15,11-10-1-15,5-4 1 16,2-6-1-16,4 1 1 16,0-2 0-16,-3-4 0 15,-2 7 1-15,-4-2-1 0,-5 8 1 16,-3 1-2-16,-5 11 1 16,0 0 0-16,0 0-1 15,11 4 1-15,-11-4-2 16,15 19 1-16,-15-19 0 15,19 25 1-15,-9-15-2 16,1 3 0-16,-11-13-2 16,21 15-29-16,-21-15-3 15,0 0-2-15,6-13 1 16,-5 1 22-16</inkml:trace>
  <inkml:trace contextRef="#ctx0" brushRef="#br0" timeOffset="10">6626 7174 68 0,'0'0'33'16,"13"10"-11"-16,-13-10-17 15,-1 15-1-15,-3-1-1 16,3 7-1-16,-3 6 0 16,3 7 1-16,-3 4-2 15,4 4 0-15,0 2 0 0,2-3-1 16,-1 2 1-16,0-2-1 15,1-2 0 1,0-5 0-16,-1-4-2 16,-4-6-2-16,6 3-7 0,-12-12-23 15,6 1 0-15,3-16-1 16,-11 8 10-16,11-8 25 16</inkml:trace>
  <inkml:trace contextRef="#ctx0" brushRef="#br0" timeOffset="11">6442 7267 51 0,'-7'-34'36'15,"7"6"-1"-15,0-14-22 16,11 12-6-16,-1-4-1 15,9 2-2-15,1 5-1 16,6 4 0-16,2 3-2 16,2 3 1-16,3 0-1 15,4 7 0-15,-1 4-1 16,1 6 0-16,1 3 1 16,2 10-1-16,-1-1 1 15,0 5-1-15,-2 5-1 16,-8-1 0-16,-3 2 2 15,-8 2-1-15,-9-3 0 16,-11-1-1-16,-9 3 1 0,-8-1 0 16,-9-4 0-16,-4 0 0 15,-3-4 0-15,-2-2 0 16,2-1 0-16,0-4-1 16,10-3 0-16,0-2-3 15,12 7-5-15,-2-10-27 16,15 0 0-16,0 0 0 15,0 0-2-15,19-10 37 16</inkml:trace>
  <inkml:trace contextRef="#ctx0" brushRef="#br0" timeOffset="12">7230 7289 24 0,'0'0'29'16,"-21"-16"-10"-16,21 16-5 16,-18 0-4-16,18 0-1 15,-19 4-2-15,19-4-1 16,-18 4-1-16,18-4 0 16,-18 7-2-16,18-7 0 15,-17 5-1-15,17-5-1 16,-15 2 1-16,15-2-1 15,0 0 0-15,-13 5-1 16,13-5 1-16,0 0-1 0,-10 16 0 16,7-5 0-16,1 3 0 15,-2 0-1-15,3 4 1 16,0 6 0-16,1-3 0 16,2 3 0-16,1-3-1 15,0-2 2-15,3-1-2 16,1 1 1-16,0-2 1 15,3-2-1-15,-1-1 0 16,1-3-1-16,1-3 2 16,0-1-1-16,0 1 0 15,1-4 1-15,1 0-1 16,0-5 1-16,-1 0 0 16,2-3 1-16,-2-2-2 0,4 0 1 15,-3-4 0-15,1-2 0 16,-1-4 0-16,3 2 0 15,-3-2-1-15,1 0 1 16,-2-3 0-16,-1-1-1 16,-3 0 1-16,0 1 0 15,-3 0-1-15,-5-3 1 16,-5 2-1-16,-3-1 0 16,-3-2 0-16,-2 7 1 15,-3 3-1-15,-1-1 0 16,-2 7 0-16,-2 5 0 15,4 8-1-15,-3 1 0 16,4 12-3-16,-6-11-13 0,11 11-18 16,-2-4 0-16,8-3-1 15,5-12 9-15,5-12 27 16</inkml:trace>
  <inkml:trace contextRef="#ctx0" brushRef="#br0" timeOffset="13">10879 14825 45 0,'-17'0'19'16,"20"11"-2"-16,-16-14-2 15,13 3-4-15,0 0-1 16,-4 17-1-16,4-17-2 15,0 0-1-15,0 0-2 16,0 0 0-16,-13 6-2 16,13-6 1-16,0 0-1 15,-6 12-1-15,6-12 0 16,-8 17-1-16,3 0 1 16,1 3 0-16,0 4-1 15,2 1 0-15,0 5 0 16,0 0 0-16,2 8 1 15,2-4-1-15,1 0 0 0,1 1 0 16,-2-4 0-16,2 0 0 16,1-7 0-1,-3 1 1-15,2-11 0 16,0-2-1-16,-4-12 0 0,3 12 1 16,-3-12 0-16,0 0-1 15,-1-17 0-15,0 0-1 16,-2-1 1-16,3-9-1 15,0-6 1-15,0-2-1 16,4-1 0-16,1-2 1 16,0-4 1-16,2 6-1 15,-1-1 0-15,0 7 1 16,0 2 0-16,-1 6 0 0,-2 4 0 16,-2 3 0-1,-1 15 0-15,0 0-1 16,0 0 0-16,-16 28 1 15,8 3-1-15,-1 8 1 0,-2 10-2 16,3 5 1-16,-1 5 0 16,2-2-1-16,7-11 0 15,-3-10-3-15,12 1-9 16,-3-26-23-16,7-13-2 16,-5-23-1-16,5-14 5 15,-3-31 34-15</inkml:trace>
  <inkml:trace contextRef="#ctx0" brushRef="#br0" timeOffset="14">12554 12868 73 0,'0'0'36'0,"-17"7"-15"0,17 5-11 16,-12-4-4-16,7 12-2 16,-6 0 0-16,2 9-2 15,-3 5 0-15,3 5 0 16,-2 4 0-16,4 3-2 15,-1 7 1-15,3-2 0 16,0-5 0-16,2-4-1 16,2-4 0-16,2-7 0 15,1-7 0-15,0-8-1 16,2-5-1-16,-4-11-3 16,0 0-4-16,-8-21-27 15,11 2-2-15,-8-13 1 16,7-2 1-16,-3-11 36 0</inkml:trace>
  <inkml:trace contextRef="#ctx0" brushRef="#br0" timeOffset="15">12376 12825 59 0,'-19'-18'37'16,"8"6"-2"-16,-11-10-24 15,18 6-5-15,-4-3-2 16,9 1 0-16,6-4-2 16,6 0 0-16,8-3-2 15,8 4 1-15,9-7 0 0,7 1-2 16,6 3 1-16,7 2 0 16,0 5 1-16,1 4-1 15,-5 9 0 1,-3 2 0-16,-9 14 1 0,-6 6 0 15,-10 9-1-15,-12 6 1 16,-10 4-1-16,-10 7 0 16,-9 3 1-16,-7 3-1 15,-7-7 0-15,-3-1 1 16,-1-7-2-16,0-6 1 16,3-6 0-16,5-4 1 15,3-8-1-15,6-8-1 16,16-3 2-16,-13 4-1 0,13-4 0 15,0 0 0 1,24-6 0-16,-4 2 0 16,3 1 1-16,5 1-1 15,3 5 0-15,0 2 1 0,1 2-1 16,-4 4 0-16,-2 6 1 16,-7 2-2-16,-4 7 1 15,-5 2 0-15,-5 1 0 16,-7-1-1-16,-4 1 1 15,-3 1 0-15,-6-3 0 16,-3-2 0-16,-7-2-1 16,-4-4 1-16,-4-5 0 15,-6-3 0-15,-4-4 0 16,-2-4 0-16,-7-4 1 16,-1-3-1-16,2-6 0 15,1 2 1-15,2 0-1 16,7 0 0-16,5 6 0 0,7 0 0 15,9 4 0-15,7-2-1 16,13 0-3-16,0 0-13 16,0 0-21-16,18-11 0 15,6 2-1-15,-2-8 8 16,7 4 31-16</inkml:trace>
  <inkml:trace contextRef="#ctx0" brushRef="#br0" timeOffset="16">10701 14988 57 0,'-2'-15'34'0,"-6"-12"-14"16,11 15-7-16,-13-11-4 15,10 8-3-15,-6-3-1 16,5 7-1-16,-2-2 0 16,3 13-2-16,1-16-1 15,-1 16 0-15,11-13 0 16,-11 13 0-16,19-5-1 16,-8 5 1-16,1 2-1 15,-12-2 2-15,19 16-2 0,-9 0 0 16,-2 3 0-16,-2 4 0 15,-1 5 1 1,-2 6 0-16,1 5-2 16,1 2 1-16,-4 3 0 0,0-2 1 15,0 1-2-15,-2-4 2 16,2 0-2-16,-3-4 1 16,-1-7 0-16,2-3 1 15,-1-8-1-15,-1-3 1 16,3-14-2-16,0 0 2 15,0 0-1-15,4-13 0 16,0-8 0-16,2-9-1 16,1-6 2-16,2-8-2 0,-1-4 1 15,0-3-1 1,-1-4 1-16,-2 2 0 16,-2 4 0-16,-1 8 0 15,-2 6 0-15,-2 12 1 0,-1 2 0 16,-1 8-1-16,4 13 0 15,0 0 1-15,-12 26-1 16,12 1 0-16,-1 11-1 16,2 7 2-16,1 9-2 15,1 8 2-15,-1 4-2 16,2-2 1-16,-2-4 0 16,1-8 1-16,-2-10-1 0,-1-10-1 15,0-8 1 1,1-11 0-16,-1-13 1 15,3-19-2-15,-2-8 1 16,1-8-1-16,1-13 1 16,-1-8 1-16,-1-11 0 0,1-1-2 15,-4 0 2-15,1 8 0 16,-1 10-1-16,-2 7 1 16,-1 8-1-16,2 11 1 15,3 24-1-15,0 0 1 16,-10 15-1-16,10 12 0 15,0 5 0-15,2 8 0 16,-1 9 0-16,1 5 0 16,0-2 0-16,-1-2 0 15,-2-3 0-15,0-9 1 16,0-4-2-16,-1-8 1 16,2-7-1-16,-1-5-1 0,1-14-2 15,0 0-4-15,20 4-28 16,-20-4-2-16,12-11 1 15,-12 11-1-15,19-15 34 16</inkml:trace>
  <inkml:trace contextRef="#ctx0" brushRef="#br0" timeOffset="17">13051 17999 37 0,'0'0'28'0,"0"0"-7"15,0 0-7-15,0 0-3 16,0 0-6-16,0 0 1 15,0 0-5-15,0 0 1 0,0 0-2 16,0 0 0 0,0 0 3-16,0 0-3 15,37-50 2-15,-37 50-2 16,64-6 2-16,-64 6-1 16,72-15-2-16,-72 15 1 0,71-18 2 15,-71 18-2-15,58-12 0 16,-58 12 1-16,0 0-4 15,54-5 4-15,-54 5 0 16,0 0 0-16,0 0-3 16,0 0 2-16,16 55-2 15,-16-55 1-15,0 0 4 16,-10 75-4-16,10-75-1 16,-10 70 2-16,10-70-1 15,-9 66 1-15,9-66 1 16,-10 57 1-16,10-57-2 15,-10 56 0-15,10-56 3 0,0 0-3 16,0 0 2-16,-19 57-2 16,19-57 3-16,0 0-4 15,0 0 0-15,0 0 1 16,0 0 2-16,0 0-1 16,-53 15 1-16,53-15 0 15,0 0 1-15,-54-8-1 16,54 8 2-16,0 0-3 15,-67-3 0-15,67 3 1 16,0 0-4-16,0 0-14 16,-60 42-22-16,60-42 2 15,0 0-4-15,0 0 15 16,0 0 25-16</inkml:trace>
  <inkml:trace contextRef="#ctx0" brushRef="#br0" timeOffset="18">22569 5917 29 0,'0'0'23'0,"0"0"-4"16,-14-3-4-16,14 3-4 0,-20 3-2 15,20-3-2-15,-29 14-2 16,17-2-1-16,-7-6 0 16,7 3-1-16,-3-3-1 15,15-6 0-15,-20 14-1 16,20-14 0-16,0 0 1 15,-12 4-1-15,12-4 0 16,0 0 0-16,0 0 0 16,-10 17 0-16,1-6-1 15,-4 3 1-15,-4 8-1 16,0 6 1-16,-4-2-1 16,2 1 0-16,1-3 0 15,3-1 1-15,6-8 0 0,8-1 0 16,1-14 0-16,17-5 0 15,3-7 2-15,5-5-1 16,4-5 0 0,2-4-1-16,0 0 0 0,1 0 1 15,-4-1-1-15,-4 6 1 16,-6 4-2-16,-4 6 1 16,-14 11 0-16,16-14-1 15,-16 14 1-15,0 0-1 16,0 0 1-16,0 0-1 15,0 0 0-15,-3 16 0 16,-4-2 0-16,-4 3 0 16,-3 4-1-16,-1 6 1 0,-4 0 0 15,1-4 0 1,0-4 0-16,4-2 0 16,3-6 0-16,11-11 0 15,0 0 0-15,11-5 1 0,4-10 0 16,4-5-1-16,3-1 0 15,0-4 1-15,3 1 0 16,-6 2-1-16,0 2 1 16,-6 5 0-16,-3 4-1 15,-10 11 1-15,0 0 0 16,0 0-1-16,-1 23 0 16,-13-1 0-16,-4 6 0 15,-4 4 0-15,-1 1 1 16,-2 1-1-16,3-4 1 15,4-5-1-15,5-8 1 16,13-17-1-16,-2 11 0 16,12-22 0-16,6-6-1 0,7-8 1 15,3-6 0-15,3-4 0 16,2-3-1-16,-2-2 2 16,-3 1 0-16,-5 8 0 15,-3 3 0-15,-9 8-1 16,-9 20 0-16,0 0 1 15,-19 17 0-15,-4 11-1 16,-7 11-1-16,-5 3 1 16,-2 8 1-16,2-5-1 15,3-1 0-15,8-8 0 16,10-8 0-16,9-11 1 16,5-17-1-16,29 0 0 15,-1-14-1-15,7-6 1 0,2-8-1 16,-1-6 1-16,-2 2 0 15,-3 0 0-15,-8 2 0 16,-6 5 1-16,-9 13-1 16,-8 12 0-16,-13 14 0 15,-6 11 0-15,-8 15 1 16,-5 9-1-16,-1 5 0 16,3 5 0-16,4-2 0 15,4-8 1-15,11-13-1 16,11-5 0-16,12-16 0 15,10-12 0-15,6-9 1 16,4-8-1-16,2-11 0 0,0-5 0 16,-2 1 1-16,-5-9-1 15,-4 8 0-15,-7 6 0 16,-7 5-1 0,-9 19 1-16,0 0 1 15,-15 8-1-15,-3 16 0 16,-2 11 0-16,-3 0 1 15,1-3-2-15,4 3 2 16,6-9-1-16,8-8-1 16,4-18 1-16,16 4-1 15,2-20 1-15,5-10 1 16,2-6-1-16,-2-9-1 16,-4 0 0-16,-4 1 1 15,-3 4 0-15,-9 5 0 0,-3 11 0 16,0 20-1-16,-22-1 1 15,5 18 1-15,-2 8 0 16,1 5 0-16,1 6-1 16,5-2 0-16,2-2 0 15,7-6-1-15,6-8-2 16,9-7-2-16,-12-11-12 16,32-12-20-16,-15-9 0 15,9 3-2-15,-6-12 2 16,7 0 29-16</inkml:trace>
  <inkml:trace contextRef="#ctx0" brushRef="#br0" timeOffset="19">23028 6076 35 0,'0'0'31'0,"12"-4"-9"16,-11-15-6-16,14 11-3 15,-9-14-2-15,12 6-3 16,-7-12-1-16,6 5-3 0,-3-5 0 16,1 3 0-16,-2-2-2 15,0 5 0 1,-3 0 1-16,0 6-2 16,-2 0 1-16,0 4 0 0,-8 12-1 15,11-14 0-15,-11 14 0 16,0 0 0-16,0 0 0 15,7-13 0-15,-7 13-1 16,-1 12 0-16,-1 0 1 16,2 4-1-16,-2 11-1 15,0 7 2-15,-2 4-1 16,0 10 0-16,1-1-1 16,-2 4 1-16,-1-2 1 0,1 0-1 15,0 0 1 1,1-10-2-16,3-3 2 15,0-3 0-15,2-5 0 16,-1-4-1-16,4-1 0 0,0-4 0 16,1-7-1-16,-5-12 1 15,11 19 0-15,-11-19-1 16,14 12-1-16,-14-12 0 16,12 9-3-16,-12-9-4 15,16 6-16-15,-16-6-10 16,0 0-2-16,0 0 1 15,11 12 13-15</inkml:trace>
  <inkml:trace contextRef="#ctx0" brushRef="#br0" timeOffset="20">23048 6499 52 0,'-18'7'31'0,"3"-7"-11"15,12 11-6-15,-11-11-4 16,14 0-4-16,-13 10-2 15,13-10 0-15,0 0-2 16,0 0 0-16,0 0 0 0,19 5-1 16,-3-14 2-16,8 6-1 15,1 0 0-15,9 1 0 16,-1-6-1-16,8 2 1 16,-2 0 0-16,0 1-1 15,-1 5 0-15,-6-1-1 16,-2-1 1-16,-7 8 1 15,-5-4-2-15,-6 4 0 16,-12-6 1-16,11 8-1 16,-11-8 1-16,-4 11-1 15,4-11 0-15,-16 2 0 16,5 0 1-16,-3 1-1 0,-3-1-1 16,-1 3 1-16,-2 0 0 15,0-3 0-15,-5 1 0 16,-3-1 0-16,0-1-1 15,-2 3 2-15,0-5-1 16,1-3 0-16,-2 1 0 16,6-1 0-16,2 4 0 15,4-2 0-15,5 2 1 16,14 0-2-16,-17-5 1 16,17 5 1-16,0 0-3 15,0 0 2-15,0 0 0 16,0 0 0-16,0 0 0 15,0 0 0-15,0 0-1 0,13 2 1 16,0-2 1-16,5-5-1 16,5 0 0-16,6-1 0 15,4 1-1 1,2 2 2-16,1-4-1 0,-3 0 0 16,-5 1 1-16,-4 9-1 15,-9 0 0-15,-15-3 1 16,6 11 0-16,-6-11-2 15,-21 14 2-15,4-7-1 16,-1 4 0-16,-2-4 0 16,3-1-1-16,1-3-1 15,4 2-1-15,-1-10-7 16,13 5-26-16,-2-12 1 0,7-1-2 16,-1-8 2-1,8-5 24-15</inkml:trace>
  <inkml:trace contextRef="#ctx0" brushRef="#br0" timeOffset="21">22987 6121 37 0,'0'0'19'0,"4"-11"-4"16,-9-1-2-16,5 12-2 16,9-15-3-16,-9 15 0 15,12-19 0-15,0 11-3 16,-5-9 1-16,7 2-2 16,-3-3 0-16,3 4-1 15,-3-6 0-15,2 7-1 16,-4-4 0-16,1 3-1 0,-2 2 0 15,-8 12 0 1,12-14 1-16,-12 14-2 16,7-15 2-16,-7 15-1 15,0 0 0-15,10-12 0 0,-10 12 0 16,0 0 1-16,3-11-1 16,-3 11 0-16,0 0 0 15,0 0 1-15,0 0-1 16,0 0-1-16,0 0 1 15,0 0-1-15,-7 22 0 16,5-1 0-16,-2 4 0 16,-1 7 0-16,0 4-1 0,2 4 1 15,-2 4 0 1,0-2 1-16,1 0-1 16,1-2 0-16,0-4 1 15,2-4-1-15,0-3 1 16,1-4-1-16,1-4 0 0,1-5 0 15,1-2 0-15,0-3 0 16,-3-11 0-16,8 13 0 16,-8-13-1-16,7 11 1 15,-7-11-1-15,6 12 0 16,-6-12-2-16,0 0-1 16,9 19-4-16,-9-19-5 15,7 14-12-15,-7-14-10 16,2 11 0-16,-2-11 2 15,-1 14 23-15</inkml:trace>
  <inkml:trace contextRef="#ctx0" brushRef="#br0" timeOffset="22">23052 6507 38 0,'-17'4'22'16,"11"9"-5"-16,-10-13-4 15,11 11-2-15,-8-8-2 16,13-3-2-16,-17 9-2 16,17-9 0-16,0 0-1 15,-8 13 0-15,8-13-1 0,5 11 0 16,-5-11 0-16,16 7 0 15,-16-7-1-15,24 3 0 16,-8 0 0-16,5 2 0 16,1-8-1-16,6 2 1 15,3-1-1-15,2-4 0 16,0 0 0-16,2 3 1 16,-2-4-2-16,-3 0 2 15,-4 0-2-15,-5 0 1 16,-5 2-1-16,-5 3 1 15,-11 2 0-15,0 0-1 16,0 0 0-16,0 0-1 16,-14-1 2-16,2 9-1 0,-3 2-1 15,-2 0 1-15,-3 1 0 16,-4-2 0-16,0 1 0 16,-3 1 0-1,-1-4 0-15,-1-1 0 0,-2-3 0 16,1 0 0-16,2 0 0 15,2-5 0-15,0 1-1 16,8-4 1-16,0 1 0 16,3 0 0-16,3-2 0 15,12 6 0-15,-12-6-1 16,12 6 2-16,5-12-1 16,-5 12 0-16,12-11-1 15,-1 8 2-15,3-3-1 0,-1 1 0 16,5-3 0-16,0 2 0 15,2 3 0 1,2 0 0-16,1 3 0 16,0-8 0-16,-2 6 0 0,-3 1 0 15,-2 2-1-15,-4 0 1 16,-12-1-1-16,14 9-1 16,-7 3-12-16,-7-12-21 15,0 0 0-15,0 0 0 16,0 0-1-16,-12 6 30 15</inkml:trace>
  <inkml:trace contextRef="#ctx0" brushRef="#br0" timeOffset="23">6572 5720 30 0,'0'0'31'15,"-14"9"0"-15,16 3-15 16,-15-13-5-16,10 12-4 0,3-11-1 16,-15 27-2-16,7-9 0 15,5 8-1-15,-1 3-1 0,3 6 0 16,-2 6 0-1,1 7-1-15,-1-1 1 16,0 4-1-16,2-4 1 16,-1-2-2-16,0-8 1 0,2-10-1 31,2-2-1-31,-5-14-3 16,8 1-8-16,-5-12-22 0,-4-14-2 15,-2-6 0-15,5 0 4 0,-7-9 32 16</inkml:trace>
  <inkml:trace contextRef="#ctx0" brushRef="#br0" timeOffset="24">6344 5862 53 0,'13'-33'34'15,"0"-8"0"-15,9 5-24 16,-3-2-4-16,9 2-3 15,0 4-1-15,2 2 0 16,1 5 0-16,1 7-1 16,-2 9 0-16,3 7 0 15,-2 3 0-15,-1 8-1 16,-4 5 1-16,-3 4-1 16,-4 5 1-16,-6 6-1 15,-10-2 0-15,-6 5 2 0,-11-1-2 16,-9 5 0-16,-9-2 0 15,-6 1 0-15,-3-1-1 16,-1-6-1-16,5 3-1 16,2-9-2-16,15 6-4 15,-1-13-20-15,21 4-6 16,6-6 0-16,16 3 1 16,5-7 34-16</inkml:trace>
  <inkml:trace contextRef="#ctx0" brushRef="#br0" timeOffset="25">7008 6216 57 0,'-20'-13'25'15,"20"13"-7"-15,-26-10-8 16,26 10 0-16,-28-7-4 16,17 7-1-16,-3-4-1 15,14 4-1-15,-21 4 0 16,21-4-2-16,-18 13 0 15,10 4 0-15,2 4-1 16,4 7 0-16,-2 1-1 16,5 2 1-16,4 5-1 15,4 0 1-15,5-7 1 16,5-5-2-16,4-3 1 16,3-9 0-16,2 0 1 0,1-6-1 15,0-7 0-15,1-5 0 16,-2-2-1-16,-3-7 2 15,-3-3 0-15,-2-4 1 16,-6-6-1-16,-1 0 2 16,-10-2 0-16,-2 1-1 15,-8-1 0-15,-4 6-1 16,-6 1 0-16,-5 9-1 16,-2 5 0-1,-6 5-4-15,6 13-2 16,-8-9-15-16,15 17-14 0,-4-5 0 15,13 5 0-15,8-17 13 16</inkml:trace>
  <inkml:trace contextRef="#ctx0" brushRef="#br0" timeOffset="26">7235 6782 49 0,'9'-26'33'0,"-6"-11"-13"16,11 10-7-16,-11-13-4 16,7 11-1-16,-9-4-2 15,5 5-1-15,-6-2-1 16,1 5-2-16,-2 0 1 0,1 8-2 16,-2 4 1-16,2 13-2 15,-4-16 1 1,4 16 0-16,0 0-1 15,0 0 0-15,0 0 1 0,-10 16-1 16,9-6-1-16,1-10-1 16,-3 20-5-16,3-20-28 15,-9 14 1-15,9-14-2 16,0 0 0-16,-15-20 30 16</inkml:trace>
  <inkml:trace contextRef="#ctx0" brushRef="#br0" timeOffset="27">6600 4613 30 0,'0'0'32'0,"-7"11"-2"15,7-11-17-15,-15 17-6 16,3-5-2-16,6 8-1 15,-4 2-1-15,5 8 1 16,-2 11-3-16,3 1 1 16,0 5-1-16,3 2 0 15,1-2 1-15,0-1-2 0,3-3-1 16,-2-7-1-16,5-7-3 16,-7-13-8-1,6-4-19-15,-5-12-2 16,0 0 0-16,11-13 21 0,-10-6 13 15</inkml:trace>
  <inkml:trace contextRef="#ctx0" brushRef="#br0" timeOffset="28">6406 4588 48 0,'-1'-37'33'0,"1"-5"1"16,11 12-23-16,0-6-4 0,13 7-4 15,4 1-1 1,6 8 0-16,2 7-1 16,5 7-1-16,2 7 1 15,1 6-1-15,0 8 0 0,-6 5 0 16,-5 5 0-16,-7 6-1 16,-9 3 1-16,-8 4 0 15,-13 1 0-15,-8 0 0 16,-10-1 0-16,-6-2-1 15,-6-1 0-15,-3-8 0 16,1 0-1-16,-2-6-1 16,11-1-3-16,-2-14-4 15,19 5-19-15,-1-9-4 16,11-2 0-16,0 0 12 16,21-2 21-16</inkml:trace>
  <inkml:trace contextRef="#ctx0" brushRef="#br0" timeOffset="29">6951 4979 33 0,'-19'0'32'16,"2"4"0"-16,3 10-18 15,-10-6-7-15,6 11-2 16,-3 2-3-16,6 8-1 15,3 0-1-15,6 4 1 16,7-2-2-16,8-3 1 16,8-5 0-16,7-6 1 15,6-9 1-15,5-4 0 16,0-12 1-16,2-5 0 16,-7-10 0-16,0-3 0 15,-11-3 0-15,-5 0-1 0,-12-3-1 16,-7 2 0-16,-8 3-1 15,-8 8-1-15,-1 8-3 16,-8-3-8-16,4 14-22 16,-1-1-1-16,10 7-1 15,1-9 9-15,16 3 27 16</inkml:trace>
  <inkml:trace contextRef="#ctx0" brushRef="#br0" timeOffset="30">5312 4484 34 0,'-12'4'33'15,"12"-4"-1"-15,-11 18-17 16,-1-12-6-16,9 14-3 0,-5-1-2 16,5 10 0-16,-3 0-1 15,7 9-1-15,-1-1 0 16,4 3-1-16,1-1 0 16,1-1 1-16,1-4-2 15,2-3 1-15,-2-6 0 16,2-5-1-16,-3-5-1 15,-6-15 0-15,9 13-2 16,-9-13-3-16,0 0-12 16,0 0-17-16,9-12 0 15,-11-3 0-15,3 3 20 16,-3-5 15-16</inkml:trace>
  <inkml:trace contextRef="#ctx0" brushRef="#br0" timeOffset="31">5067 4804 28 0,'0'0'30'0,"0"0"-10"16,-20-18-6-16,20 18-3 15,-5-28-1-15,8 12-3 16,-7-9-2-16,7 3 0 0,-3-3-1 16,6-2 0-16,-1-1-1 15,3 0 0 1,2 1 0-16,3 4-1 16,1-2-1-16,3 2 1 0,1-3 0 15,3 7-2-15,1-2 1 16,2 3-1-16,2-1 1 15,0 8 0-15,0 3-1 16,3 4 1-16,-4 6-2 16,2 2 1-16,-1 7 0 15,-2 3 1-15,-3 6-2 16,-2-1 2-16,-2-2-1 16,-4 2 0-16,-5-2 0 0,-3 4 1 15,-5-4-1 1,-2-1 0-16,-4 0 0 15,-3-3 0-15,-3 3 0 16,-2-3 0-16,0 2-1 0,-1-4 1 16,0-2 0-16,1-3 0 15,-2-1-1-15,1-1 1 16,4-1-2-16,-2 1 0 16,13-4-2-16,-20 3-4 15,23 9-8-15,-3-12-19 16,0 13-1-16,0-13 1 15,11 15 17-15,-11-15 18 0</inkml:trace>
  <inkml:trace contextRef="#ctx0" brushRef="#br0" timeOffset="32">5656 4867 27 0,'-13'10'32'0,"13"-10"-3"16,0 0-16-16,0 0-2 16,0 0-3-16,18-11-2 15,-18 11-1-15,21-13-1 16,-10 4-1-16,5 1-1 0,-1-1 0 16,0 2 0-16,0-4 0 15,0 2-1-15,-3 0 0 16,0 2 1-16,-12 7-1 15,16-10 0-15,-16 10 1 16,7-11-1-16,-7 11 0 16,0 0-1-16,0 0 1 15,0 0-1-15,0 0 1 16,0 0 0-16,0 0-1 16,-1 15 0-16,0-2 1 15,0 5 0-15,-1 3-1 16,0 3 0-16,0 5 0 15,-1 3 1-15,1-3-1 0,-2 1 0 16,3-1 0-16,-2 1 0 16,2-4 0-16,1 1 0 15,0-3-1 1,0-3 1-16,0-2 0 0,1 0 0 16,-1-5 0-16,0-3 1 15,0 1-2-15,0-12 1 16,0 0-2-16,0 0-2 15,0 0-1-15,0 0-5 16,17-10-18-16,-15-3-8 16,6 1 0-16,-5-5 0 15,3 5 33-15</inkml:trace>
  <inkml:trace contextRef="#ctx0" brushRef="#br0" timeOffset="33">5575 5268 44 0,'0'0'33'0,"0"0"-11"15,0 0-7-15,0 0-4 16,0 0-3-16,0 0-3 0,0 0-1 16,5-11-1-16,-5 11 0 15,17 1-1-15,-4-1 1 16,0-2-1-16,6-1 0 15,0 0-1-15,4-2 0 16,3 1 0-16,1-3-1 16,1 2 2-16,0-2-3 15,0 1 2-15,-1 1 0 0,-3 0-1 16,-3 0 1 0,-2 2-1-16,-5 1 0 15,-3 0 0-15,-11 2 1 16,15 0-1-16,-15 0 0 0,0 0 1 15,0 0-1-15,0 0 0 16,0 0 0-16,0 0-2 16,0 0-3-16,16 5-31 15,-16-5-2-15,0 0 1 16,-2-20-2-16,2 20 31 16</inkml:trace>
  <inkml:trace contextRef="#ctx0" brushRef="#br0" timeOffset="34">6917 8202 10 0,'26'18'27'0,"-26"-18"-9"16,13 0-5-16,2 0-3 15,-10-17-1-15,8 4 0 16,-10-18-1-16,9 6-1 15,-8-11-1-15,5 4-1 16,-3-8-2-16,7 1 0 16,-4-5 0-16,6 6-3 0,-3 0 3 15,4 3 0-15,-2-2-1 16,0 5 1 0,-5 0-1-16,-1 10 1 0,-4 3-1 15,-3 5 2-15,-3 2-3 16,2 12 0-16,0 0 0 15,-16-10-1-15,16 10 0 16,-15 5 0-16,15-5 0 16,-12 9 1-16,12-9-2 15,-11 16 2-15,11-16-1 16,-10 18-1-16,10-18 2 16,-8 18-4-16,8-6-4 15,0-12-29-15,0 0 1 0,-1-16-2 16,13-10-1-16,11-18 38 15</inkml:trace>
  <inkml:trace contextRef="#ctx0" brushRef="#br0" timeOffset="35">11083 14891 38 0,'-22'-9'33'16,"11"16"-8"-16,-8-18-11 0,19 11-4 15,-21 6-3-15,21-6-2 16,-16 11-1 0,12 2 0-16,-1 6-2 15,5 1-1-15,2 9 1 0,1 5-2 16,2 5 1-16,0 6-1 15,1 2 0-15,0-3 1 16,-1-5-1-16,-1 0 1 16,-1-8-1-16,0-4 0 15,-1-7 0-15,1-7 1 16,-3-13-1-16,0 0 0 16,0 0 1-16,12-20 1 15,-8-5-1-15,2-10 0 16,-3-11 2-16,2-9-1 15,-3-3 0-15,1-4 1 16,0 8-1-16,-2 8 0 16,-1 4 0-16,1 8-1 0,-2 11 0 15,1 8 0-15,0 15 0 16,0 0-1-16,0 0 0 16,2 22 0-16,-3 5 0 15,1 12 1-15,0 10-2 16,-2 10 2-16,-2 6-1 15,-1 2 0-15,0 0-1 16,2-9 1-16,-1-7 0 16,1-11 1-16,3-13-1 15,3-14 1-15,-3-13-2 16,11-12 1-16,-5-12 1 16,0-9-2-16,-1-13 2 15,-1-8-2-15,-6-4 1 0,0-4 0 16,-5 6 0-16,-1-1 0 15,0 6 1-15,-2 8-1 16,1 11 1-16,2 10-1 16,2 8 1-16,5 14-1 15,0 0 1-15,-2 25-1 16,5 5 0-16,1 8 0 16,2 13 0-16,-1 6 0 15,1 7 0-15,0-2 1 16,0 1-3-16,1-5 3 15,-4-9-1-15,1-5 0 16,0-14 0-16,-3-7 0 0,1-8 0 16,-2-15-2-16,1 17 3 15,-1-17-2-15,0 0-1 16,0 0-2-16,0 0-34 16,-1-21 0-16,-4-3-1 15,-8-26-3-15,-2-31 29 16</inkml:trace>
  <inkml:trace contextRef="#ctx0" brushRef="#br0" timeOffset="36">7135 6783 16 0,'0'0'25'0,"0"0"-13"15,0 0-2-15,0 0-3 16,8 11-2-16,-8-11-1 15,0 0-1-15,0 0 0 16,13 1-1-16,-13-1 1 16,0 0-1-16,11-1 1 15,-11 1 0-15,0 0-1 0,11 5 1 16,-11-5-1 0,0 0-1-16,0 0 0 15,0 0-1-15,0 0 1 16,0 0-1-16,0 0-1 0,0 0-1 15,0 0-3-15,0 0-8 16,0 0-16-16,0 0 0 16,0 0 1-16,0 0 28 15,0 0 0-15</inkml:trace>
  <inkml:trace contextRef="#ctx0" brushRef="#br0" timeOffset="37">7177 6773 32 0,'0'0'29'0,"16"-9"-12"15,-15-7-6-15,12 7-2 16,-12-13-2-16,9 3-1 16,-8-7 1-16,4 5-2 15,-6-7 0-15,5 3-1 16,-6 1 0-16,2 4 0 16,-2 0-1-16,1 9 0 15,0 11-2-15,-4-14 1 16,4 14-1-16,0 0 0 15,0 0-1-15,0 0 0 16,0 0 0-16,0 0 0 16,0 0 0-16,0 0 0 0,1 18 0 0,-1-18-1 15,4 14 0-15,-4-14-1 16,4 16 0-16,-4-16-2 16,2 14-3-16,-2-14-6 15,0 0-20-15,0 0-1 0,0 0 0 16,0 0 15-1,0 0 19-15</inkml:trace>
  <inkml:trace contextRef="#ctx0" brushRef="#br0" timeOffset="38">11244 14653 38 0,'5'-15'36'15,"-4"3"-2"-15,-1 12-19 16,5-11-5-16,-5 11-4 16,0 0-1-16,0 0-2 15,4 26 0-15,0 5-1 16,-3 9 0-16,1 12-3 16,2 10 1-16,-1 8-1 15,0 8 1-15,-1 1 0 16,0-1 0-16,0-6 1 0,0-7-2 15,0-12 2 1,0-12 0-16,1-8 1 16,0-12 0-16,-3-21-1 15,0 0 1-15,9-20-2 0,-9-10 2 16,-1-8-1-16,-3-11 0 16,-2-12-1-16,-4-7 0 15,-2-4-1-15,-2 2 3 16,2 3-2-16,-1 5 1 15,3 6 0-15,1 9 0 16,3 11 0-16,4 8 0 16,1 10 0-16,1 18-1 15,0 0 1-15,0 0-1 16,16 26 1-16,-8 11 0 16,4 8-2-16,1 10 2 15,0 6-1-15,3 5 1 16,-5-2-1-16,1 0 0 0,-3-7 1 15,-1-9-2-15,-1-11 1 16,0-5-2-16,-5-16-7 16,-2-16-28-16,0 0-2 15,-2-39-1-15,-12-36-1 16,-1-31 34-16</inkml:trace>
  <inkml:trace contextRef="#ctx0" brushRef="#br0" timeOffset="39">6972 5720 20 0,'17'11'32'0,"-17"-11"0"15,0 0-15 1,17 4-4-16,-17-4-4 16,0 0-2-16,0 0-1 15,0 0-2-15,10-11 0 0,-10 11 0 16,7-10-2-16,-7 10 0 16,11-10 0-16,-11 10-1 15,16-21 1-15,-6 7 0 16,0-5-1-16,1 0 1 15,0-2-1-15,1-5 1 16,-2-8 0-16,2 0 0 16,-2-3-2-16,0 3 2 15,-2-5-2-15,2 2 2 16,-2-3-2-16,1 5 1 16,-3 2-2-16,0 5 1 15,-1 4 1-15,-1-1-1 16,-2 5 1-16,-1 5-1 0,-1 15 0 15,0-18 0-15,0 18 1 16,0 0-1-16,-1-11 0 16,1 11 0-16,0 0 0 15,0 0 0-15,0 0 1 16,0 0-1-16,0 0 0 16,-2 11 0-16,2-11 0 15,0 0 0-15,0 0 0 16,0 0 0-16,0 0 0 15,0 0 0-15,0 0 0 16,-13 11 0-16,13-11 0 16,0 0 0-16,-6 11 0 15,6-11 0-15,0 0 0 0,0 0 0 16,-8 11-1-16,8-11 2 16,0 0-1-16,0 0 0 15,0 0 1-15,0 0-1 16,0 0-1-16,0 0 0 15,0 0-1-15,0 0-1 16,0 0-3-16,-11-8-16 16,11 8-15-16,-3-14-2 15,6 0 0-15,-8-9 12 16,7-3 27-16</inkml:trace>
  <inkml:trace contextRef="#ctx0" brushRef="#br0" timeOffset="40">7249 4206 25 0,'-12'8'14'16,"-6"-9"-3"-16,4 9-3 15,-9-8-1-15,5 4-2 16,-7-4-1-16,0 0-1 16,-6-1 0-16,-3 0-1 15,-4-1-1-15,0-1-1 16,-2-1 1-16,0 0-1 16,-2-2 2-16,6 1-1 15,-3-4 1-15,6 4 1 0,-1-6 0 16,4 4 0-16,-1-6 0 15,2 3 0-15,-2 0 0 16,4 4 0-16,-2-2-1 16,0-1-1-16,-1 3 1 15,1 4-1-15,-2 4-1 16,4 2 1-16,2-1 0 16,1 1 0-16,4 1 0 15,3 3-1-15,3-1 1 16,14-7 0-16,-17 9-1 15,17-9 1-15,0 0 0 16,-12 15-1-16,12-15 0 16,-9 13 0-16,9-13 0 0,-8 21 0 15,5-7 0-15,1 0 0 16,1 4 0-16,2 3-1 16,1 5 1-1,2 1 0-15,0 3 0 0,-1 3 0 16,2 4-1-16,-1 4 1 15,-2 0 0-15,2 2-1 16,-2 0 1-16,0 1-1 16,0 1 0-16,-1 1 0 15,2 1 1-15,-2-3-1 16,0 0 1-16,2-4-1 16,0-1 0-16,1-2 1 0,1 0 0 15,0-5 0-15,-2 0-1 16,0-4 1-16,-2-1 0 15,0 1 1 1,-2-3-2-16,0-1 1 0,0-2-1 16,-1-5 1-16,5 1 0 15,-1-4 0-15,4-2 0 16,-6-12 0-16,20 16 0 16,-8-14 0-16,3 2 0 15,1 1 0-15,2-4-1 16,2 4 1-16,1-5 0 15,1 2 0-15,3-2 1 16,2 2-1-16,0 0 0 0,3-2 0 16,1 0 0-1,0-3 0-15,2 3 1 16,3 1-1-16,-2 1 0 16,1 0 1-16,1-1-1 0,-1 2 1 15,-1 0-1-15,-1 2 0 16,-2 0 0-16,-2 4 0 15,-5-3 1-15,1 2-1 16,-4-2 2-16,-1-1-2 16,1 0 2-16,-3-3-2 15,3 3 1-15,-3-5-1 16,2-1 2-16,-1-4-2 16,0 2-1-16,-2 0 0 15,-1-4 0-15,0 1 1 16,1-4 0-16,2-2 0 15,1-1-1-15,-1-1 1 16,3-3 0-16,0-2 1 0,0-3 0 16,0-1-1-16,-4-4 1 15,-2-1 0-15,-3-2 0 16,-5-5-1-16,-3-2 1 16,-4-5 0-16,-2-4 0 15,-1-2 0-15,-3-3 0 16,0 0 0-16,0-1 0 15,1-1 1-15,3-2-2 16,1 8 2-16,0-2-1 16,1 3 0-16,-1-2 0 15,1 4 1-15,-3-2-1 16,0 6-1-16,-5-2 1 16,0 4-1-16,-1 1 1 0,-2 8 0 15,0 7-1-15,0 2-1 16,1 7 1-16,-5 5 0 15,1 7 0-15,-2 1-2 16,0 12-1-16,-5-9-11 16,4 13-19-16,-5-5-1 15,4-2-1-15,2-9 13 16,15 0 22-16</inkml:trace>
  <inkml:trace contextRef="#ctx0" brushRef="#br0" timeOffset="41">22420 6137 46 0,'-5'-22'33'0,"13"8"-9"16,-10-18-8-16,18 5-4 16,-11-6-2-16,14 8-4 15,-8 0-1-15,5 10-1 16,-16 15-1-16,15-8-2 16,-16 22 1-16,-6 21-1 15,-8 10-1-15,-5 12 2 16,-3 10-2-16,0-4 1 15,2 2-1-15,4-8 0 16,6-11 1-16,7-13 0 0,12-18 1 16,5-18-2-16,5-15 2 15,7-9-1-15,-2-10 0 16,3-3 1-16,-7-6-1 16,-2-1-1-16,-8 1 1 15,-7 11 0-15,-6 5-1 16,-7 16 1-16,-6 8-1 15,-6 12 1-15,-2 8-1 16,-1 16 1-16,4 2-1 16,2 4 0-16,7-5 1 15,6-4 0-15,7-9-1 16,0-18 1-16,27 7-1 16,-6-18 1-16,4-6-1 0,1-3 1 15,-4-2-1-15,-1 1 0 16,-6 4 0-16,-15 17 0 15,11-1 0-15,-16 17 1 16,-7 11 0-16,-4 6-1 16,2 9 0-16,-2-2 0 15,7-1 1-15,3-10-1 16,10-11 0-16,9-14 0 16,9-10 0-16,4-15 0 15,4-7-1-15,-2-5 2 16,-3-2-1-16,-5 1 0 15,-6 5-1-15,-10 7 2 16,-8 5-2-16,4 17 1 0,-23 4 1 16,6 9-1-16,-2 10 0 15,3 5 0-15,4 0 0 16,6 0 0-16,7-3 0 16,7-12-1-16,6-6 1 15,7-10 0-15,5-8 0 16,-3-3 1-16,1-7-1 15,-3 1 0-15,-5-1-1 16,-5 6 1-16,-6 2 1 16,-5 13-1-16,0 0 1 15,-16 10-2-15,5 6 1 16,-1 1 0-16,1 1 0 16,1-1 0-16,5-5 0 0,5-12 0 15,0 0-1-15,20-13 2 16,-3-7-2-16,3-5 1 15,2-7 0 1,0-1-1-16,-1 3 1 0,-4 7 0 16,-3 2-1-16,-7 8 0 15,-7 13 1-15,0 0 0 16,-12 18 1-16,-3 4-1 16,-1 3 0-16,-1-1 0 15,0-1 0-15,2-8 0 16,15-15 1-16,-13 6-1 15,14-18-1-15,7-6 1 0,4-15 0 16,1-7 0 0,2-3 0-16,-1-4-1 15,-4 3 1-15,-2 5 0 16,-10 3 1-16,-4 11-1 16,-8 13 0-16,-8 14 0 0,-8 9 0 15,-1 11 0-15,-5 4-1 16,2 0 0-16,5 1 1 15,3-5-1-15,9-13 1 16,17-9 0-16,0 0 0 16,6-32 0-16,11 1 1 15,3-4-1-15,-1-4 0 16,-2 4 1-16,-2 4-1 16,-6 4 0-16,-9 7 1 15,0 20-1-15,-16-4 0 16,3 16 0-16,0 3 0 15,2-2-1-15,2 0 2 0,7-2-2 16,2-11 1-16,11 4 0 16,2-18 0-16,2-4 0 15,0-3 0-15,-2 3 1 16,-2 1-2-16,-2 5 2 16,-9 12-1-16,8-15 0 15,-8 15 0-15,0 0 1 16,0 21-2-16,0-8 1 15,1 0 0-15,1-1 0 16,-2-12 0-16,2 19 0 16,-2-19-1-16,4 18 1 15,-4-18 1-15,0 0-1 16,0 0-1-16,-12-2-1 0,12 2-2 16,-16-5-7-16,16 5-26 15,-5-11-1-15,5 11-1 16,14-22-1-16,7 5 26 15</inkml:trace>
  <inkml:trace contextRef="#ctx0" brushRef="#br0" timeOffset="42">22874 6889 11 0,'0'0'27'16,"-11"-7"2"-16,-4-3-16 0,15 10-3 16,-11-8-1-16,11 8-4 15,-2-11-1-15,2 11-2 16,0 0-1-16,14-11 0 15,0 11 0-15,1 0-1 16,4 3 0-16,5 0 1 16,5 1-1-16,2 0 0 15,6-3 1-15,3 0-1 0,-3-2 1 16,7 1 0 0,0-2-1-16,1-1 0 15,1 2 1-15,-2 1 0 16,-2 4-1-16,-3 5 1 0,-8 2 0 15,-2 1 0-15,-10 0-1 16,-3 1 1-16,-5-1 0 16,-11-12-1-16,13 18 0 15,-13-18-6-15,0 0-23 16,13-4-2-16,-13 4 1 16,4-11 3-16,1-2 27 15</inkml:trace>
  <inkml:trace contextRef="#ctx0" brushRef="#br0" timeOffset="43">17268 6635 36 0,'0'0'27'0,"-9"13"-11"16,9-13-7-16,0 0-2 15,0 0-2-15,0 0-1 16,0 0-1-16,0 0 0 16,0 0-1-16,11-12 0 15,-11 12-1-15,22-8 2 16,-8 4-2-16,3 4 1 16,1-5 0-16,2 4 0 15,1-3-1-15,5 5 1 16,-1-3 0-16,1 2-1 15,0-6 2-15,3 4-1 16,-4-2 0-16,0 1 0 16,-4 3 0-16,-1 3 0 0,-7-4-1 15,0 2 1-15,-13-1-1 16,15 10 0-16,-15-10-1 16,9 10 1-16,-9-10 0 15,0 0 0-15,0 0-1 16,8 14 1-16,-8-14-1 15,0 0 1-15,0 0 0 16,0 0 0-16,0 0 0 16,0 0 0-16,0 0 0 15,0 0-1-15,0 0 1 16,0 0-1-16,0 0 1 16,0 0-2-16,0 0-2 0,-3-15-4 15,3 15-28-15,2-14-1 16,-2 14 0-16,0-21-1 15,0 21 32-15</inkml:trace>
  <inkml:trace contextRef="#ctx0" brushRef="#br0" timeOffset="44">6352 4222 21 0,'0'0'30'0,"11"-10"1"0,-11 10-15 32,0 0-6-32,0 0-2 15,0 0-1-15,0 0-3 0,-16-1-1 16,16 1-1-16,-25 7 0 0,6 0-1 16,-3-3 0-16,-3 0-1 15,-5 4 1-15,1 2-1 16,-3 0 0-16,1 1 1 15,-1-1-1-15,3 3 1 16,2 0-1-16,5 0 0 16,3-3 1-16,4 1 0 15,2-3-1-15,13-8 0 16,-13 11 0-16,13-11 0 16,0 0-2-16,-6 12-4 15,6-12-26-15,11 9-2 16,-11-9 1-1,12 0 0-15,-12 0 33 16</inkml:trace>
  <inkml:trace contextRef="#ctx0" brushRef="#br0" timeOffset="45">10863 13959 26 0,'0'0'34'15,"-22"4"0"-15,22-4-18 16,-12 3-5-16,12-3-3 15,0 0-2-15,0 0-1 16,-10 13-2-16,10-13-1 16,-8 15 0-16,3 2 0 0,0 6-2 15,-2 7 2-15,1 5-2 16,1 6 0-16,1-2 0 16,2 2 1-16,2-7 0 15,-1-2-1-15,1-4 0 16,2-11 1-16,-2-17 0 15,0 0-1-15,0 0 1 16,10-17 0-16,-8-4 0 16,3-8 0-16,-5-9 0 15,4-1 1-15,-3-6-1 16,-1 1 0-16,2-7 0 16,-3 4 1-16,0 0 0 15,1 7-1-15,-1 6 0 0,-2 6 0 16,1 6 0-16,2 22 0 15,0 0 0-15,-10 15-2 16,8 14 2-16,2 7-2 16,1 11 1-16,1 6 0 15,3 3-1-15,2-4 1 16,3-7 0-16,-1-6 0 16,2-10 0-16,0-9 0 15,-11-20 0-15,21 4 0 16,-12-15 0-16,0-9 0 15,-3-10 0-15,-1-5 0 16,-3-6-1-16,-3-5 1 16,0 0 0-16,-4 2 0 0,-4 8 0 15,0 11 1-15,0 10-2 16,9 15 2-16,-17 3-1 16,11 18 1-1,-3 9-1-15,3 4-1 0,3 6 1 16,3-5 0-16,-4 1 0 15,1-4-1-15,3-5 1 16,-2-6-2-16,3 4 0 16,-1-14-2-16,0-11-1 15,0 0-6-15,11 4-27 16,-10-22 1-16,10-1-1 16,-4-17 4-16,6-14 34 15</inkml:trace>
  <inkml:trace contextRef="#ctx0" brushRef="#br0" timeOffset="46">5622 4892 10 0,'0'0'5'0,"-5"17"-2"15,5-17 1 1,-3 13 0-1,3-13 0-15,0 0 2 16,5 11-1-16,-5-11 1 16,0 0 1-16,9-16 1 15,-9 16 0-15,11-16-2 16,-11 16 0-16,11-18 0 16,-11 18-1-16,14-20 0 15,-14 20 0-15,14-20-1 0,-14 20 0 16,16-20 0-16,-16 20-1 15,16-16 0-15,-16 16 0 16,12-15-1-16,-12 15 1 16,0 0-1-16,9-11-1 15,-9 11 0-15,0 0 0 16,0 0 0-16,0 0-1 16,-7 11 0-16,7-11 0 15,0 0 0-15,-3 20 0 16,3-20-1-16,0 0 2 15,0 0-1-15,1 11 0 16,-1-11 0-16,0 0 1 0,0 0-1 16,0 0 0-16,0 0 1 15,0 0-1-15,9-15 1 16,-9 15-1-16,8-12 0 16,-8 12 1-16,11-16 0 15,-11 16-1-15,13-11 0 16,-13 11 0-16,12-11 0 15,-12 11 0-15,0 0 0 16,0 0 0-16,10-12 0 16,-10 12 0-16,0 0 0 15,0 0 0-15,0 0 1 16,0 0-1-16,0 0 0 16,0 0 1-16,0 0-1 0,0 0 0 15,0 0 0-15,7 12 0 16,-7-12 1-16,0 0-1 15,-3 16 0-15,3-16-1 16,-6 15 2-16,6-15-1 16,-7 19 0-16,5-7 0 15,-2 5-1-15,1 1 1 16,2 1 0-16,0-2 0 16,0 3 0-16,1-2 0 15,2 3-1-15,-2 2 2 16,4-6-1-16,-4 3 0 15,2-2 0-15,0 0 0 16,2 1 0-16,0 0 0 0,0-5 0 16,-1-2 0-16,2 2-1 15,-5-14 1 1,9 19 0-16,-9-19 0 16,6 17 0-16,-6-17 0 0,4 12 0 15,-4-12 0-15,0 0 0 16,-2 11 1-16,2-11-1 15,0 0 0-15,0 0 0 16,0 0 0-16,0 0 0 16,0 0 0-16,0 0 0 15,0 0 0-15,0 0-1 16,0 0 0-16,0 0-1 16,0 0-2-16,0 0-3 0,0 0-6 15,0 0-20 1,-7-11-1-16,7 11 0 15,0 0 22-15,0 0 12 16</inkml:trace>
  <inkml:trace contextRef="#ctx0" brushRef="#br0" timeOffset="47">5608 5223 4 0,'0'0'29'16,"0"0"0"-16,0 0-18 15,0 0-2-15,0 0-2 16,0 0 0-16,0 0-2 16,11-13-2-16,-11 13 1 15,14-12-1-15,-14 12 0 16,19-15 0-16,-19 15 0 16,20-11-1-16,-9 5 1 15,1 1-1-15,3 0 0 16,2 4 0-16,-1-4 0 15,2 2-1-15,-1-1 1 16,3-1-1-16,-3 2 2 0,0 1-2 16,-3-1 0-16,-2 1 0 15,-12 2 1-15,19-3-2 16,-19 3 1-16,15 1-1 16,-15-1 0-16,11 2 1 15,-11-2-1-15,11 4 0 16,-11-4 1-16,0 0-1 15,0 0 0-15,12 12 0 16,-12-12-1-16,0 0-2 16,4 15-3-16,-4-15-8 15,0 0-21-15,0 0 0 16,-5 11 0-16,5-11 17 0,0 0 18 16</inkml:trace>
  <inkml:trace contextRef="#ctx0" brushRef="#br0" timeOffset="48">16352 5391 32 0,'-44'-21'30'16,"-3"9"-1"-16,-2 11-21 0,-7-2-1 16,8 18-3-16,-6 3 1 15,9 17-1-15,4 9 0 16,10 21-2-16,7 17 0 16,13 19 0-16,12 13-1 15,13 12 0-15,15 4 0 16,15 1-1-16,14-4 0 15,11-10 0-15,11-20 0 16,6-16 0-16,3-21 0 16,2-20-1-16,0-17 0 15,-2-21 1-15,-4-19 0 16,-7-19 1-16,-8-21 1 0,-7-12-1 16,-14-15 0-16,-12-12 1 15,-19-12 0-15,-14 0 0 16,-22-3 1-16,-12 8-1 15,-15 9 0-15,-11 9 0 16,-11 9 1-16,1 22-1 16,-2 10 0-16,5 15-1 15,3 8 1-15,9 10-1 16,6 2 0-16,7 5 1 16,4-2 0-16,5-3-1 15,-2-6 0 1,4-10 2-16,-4-9-3 0,-7-10 1 15,-7-11-1-15,-13-12 1 0,-13-11-2 16,-19-8 2-16,-22-8-2 16,-20-1 1-16,-16-7 1 15,-16 0-1-15,-15-4 1 16,-3 6 0-16,1-2 0 16,6 2 1-16,12 2-1 15,11 6 0-15,14 7 0 16,17 3 0-16,20 14-4 15,10-3-3-15,21 17-32 16,2-4 0-16,18 6-1 16,7-10-2-16,14 1 25 15</inkml:trace>
  <inkml:trace contextRef="#ctx0" brushRef="#br0" timeOffset="49">11609 3205 73 0,'16'18'37'16,"7"24"0"-16,5 13-34 15,13 23 0-15,11 21 0 16,8 21-1-16,3 13-2 16,3 10-1-16,0 4-5 15,-13-16-28-15,3 2-3 16,-15-23 1-16,-14-22-1 15,-13-34 31-15</inkml:trace>
  <inkml:trace contextRef="#ctx0" brushRef="#br0" timeOffset="50">12094 3507 62 0,'13'30'37'15,"-8"20"-1"-15,-4 23-25 16,-6 3-9-16,4 13 0 16,0-2 0-16,3-12-3 15,8-15 3-15,10-18-1 16,7-22 0-16,9-20 1 16,6-23 1-16,8-12-1 15,1-18 1-15,1-5 0 16,-5-12-1-16,-8-1 0 15,-14 1-2-15,-12 1 1 0,-17 8 0 16,-13 10 0-16,-12 19-2 16,-7 13 1-16,-3 20 0 15,3 17-1-15,8 14 1 16,12 15-2-16,19 3 1 16,16 1 0-16,20-14 1 15,12-11-1-15,15-16 1 16,13-20 1-16,8-18-1 15,1-20 2-15,0-13-1 16,-8-11 0-16,-14-2 0 16,-13-1 0-16,-18 6-1 15,-24 6 0-15,-21 13 0 0,-17 17 0 16,-17 24-1-16,-7 21 1 16,-1 17 0-1,3 16-1-15,11 8 1 0,17 3-1 16,18 5 1-16,12-10 0 15,21-15 0-15,11-19 0 16,12-18 0-16,6-12 1 16,2-11-1-16,-4-6 0 15,-5-6 1-15,-4 2 0 0,-9 3 0 16,-5 14-1 0,-5 19 0-16,-3 16 0 15,-2 17 0-15,1 16 0 16,4 19-1-16,5 13-2 0,3 13 1 15,-2-1 0-15,-2-3 1 16,-5-15-1-16,-3-12 1 16,-6-11 0-16,-7-24 0 15,-12-30 1-15,-2-20 1 16,-13-30 0-16,-8-30 1 16,-5-25 0-16,-9-26 1 15,-2-25-1-15,0-10 1 16,9-2-1-16,7 7 0 15,14 20 0-15,10 20-1 16,11 39-1-16,13 31 0 16,7 44 1-16,-4 29-2 15,-6 33 2-15,-7 24-3 0,-8 10-2 16,-4 19-3-16,-15-17-26 16,8 11-6-16,-11-31 1 15,11-12-1-15,-2-37 18 16</inkml:trace>
  <inkml:trace contextRef="#ctx0" brushRef="#br0" timeOffset="51">13877 2751 78 0,'-7'29'35'0,"3"20"3"16,-3-1-37-16,5 2 3 0,6-4-4 15,11-16 2-15,8-15 0 16,10-14 0-16,1-15 0 16,4-1 0-16,-6-10 1 15,-3-4-2-15,-10-8 3 16,-8 8-3-16,-9 2 1 16,-6 3-3-16,-3 4 2 15,-2 4-3-15,9 16 2 16,0 0 0-16,5 25-1 15,12 10 2-15,14 19-3 16,10 16 1-16,12 15-1 16,5 8 1-16,6 11-2 15,2 4 1-15,0 3 0 0,-5-5-2 16,-8-11 3-16,-11-13-1 16,-11-14 0-16,-11-21-3 15,-9-13-1-15,-22-38-6 16,-1-17-1-16,-24-44 2 15,2-11 3-15,-15-29 3 16,8-5 4-16,2-5 2 16,1-1 4-16,15 19 5 15,0 6 2-15,21 39 1 16,2 12-5-16,17 29-1 16,-3 9-4-16,4 15 0 15,1-5-1-15,-1 11 2 0,-2-13-2 16,1-9 0-16,-4-13 0 15,1-7-1-15,-5-13 1 16,1-13 0 0,-4-4 0-16,5-9-3 0,-1 5 2 15,3 6-3-15,2 6 4 16,3 12-2-16,3 14 0 16,4 18 0-16,1 14 0 15,4 10-1-15,-1 5 1 16,-1 1 0-16,3 3 0 15,-2-9 0-15,1-15 0 16,-2-8 0-16,-1-17 1 16,-2-7 1-16,-3-3-2 0,-3-2 0 15,-4-2 1-15,-3 4-1 16,-2 10 0 0,-3 2 0-16,-7 15 0 15,20-1 0-15,-7 0 0 0,5-6 0 16,3-2 0-16,4-5 0 15,1-3 0-15,0-5 1 16,-1-6 0-16,-4-1-1 16,-2 3 0-16,-7 12 1 15,-1 3-1-15,0 11-1 16,-11 0 2-16,23 33-1 16,-5 5-1-16,6 13 1 15,4 17-1-15,10 9 4 0,2 10-3 16,1 7 2-1,2-3-3-15,-4-1 3 16,-6-8-2-16,-4-5 1 16,-8-17-3-16,-11-15-2 0,-4-15-3 15,-21-31-16-15,1-7-15 16,-19-38-3-16,-8-21 2 16,-17-37 10-16,-3-13 29 15</inkml:trace>
  <inkml:trace contextRef="#ctx0" brushRef="#br0" timeOffset="52">14831 2002 81 0,'-24'-5'35'0,"-2"0"0"16,15 5-30-16,11 0-16 16,0-20-22-16,18 2-1 15,1-14 0-15,15-2-3 16,3-2 31-16</inkml:trace>
  <inkml:trace contextRef="#ctx0" brushRef="#br0" timeOffset="53">15658 2045 87 0,'34'53'37'15,"0"-22"1"-15,15-5-34 16,-3-25-3-16,7-6 1 16,-7-19 0-16,-4-19 1 15,-9-11 0-15,-8-4 0 16,-11-7-1-16,-9-8-1 16,-11-18 0-16,-10-1 0 15,-9 0 1-15,-3 1-6 0,4 10-3 16,-7-8-18-16,19 23-13 15,12 66 1-15,0 0-1 16,11-8 1-16,27 76 37 16</inkml:trace>
  <inkml:trace contextRef="#ctx0" brushRef="#br0" timeOffset="54">16808 2936 93 0,'-5'15'40'0,"-28"-61"-2"16,-20-25-36-16,-8-36 2 16,-11-27 0-16,-8-36-2 0,0 5-1 15,6-6 0-15,8 12 2 16,13 26-2-16,18 26 1 16,20 33-2-16,23 32-1 15,19 37 0-15,12 1 0 16,5 30 1-16,2 16 0 15,-5 9-1-15,-6 5-1 16,-10 2 2-16,-10 4-2 16,-10 0 1-16,-11-6-3 15,-4-10-3-15,-16-29-18 16,10 3-13-16,-8-17 2 16,12 0-4-16,-3-13 9 0</inkml:trace>
  <inkml:trace contextRef="#ctx0" brushRef="#br0" timeOffset="55">15968 2651 69 0,'0'0'37'16,"-9"28"0"-16,23 17-23 15,3 17-12-15,7 17-1 16,6 13-3-16,0 1-1 16,9 9-13-16,-6-19-19 15,-2-4 0-15,-14-27-3 16,-5-16 8-16,-13-23 30 16</inkml:trace>
  <inkml:trace contextRef="#ctx0" brushRef="#br0" timeOffset="56">16096 3059 70 0,'23'-38'36'0,"3"-1"0"16,14 19-29-16,2 4-1 15,10 27 0-15,-4 11-3 16,-1 13-1-16,0 7 0 16,-2 6 0-16,-6 2-2 15,-6-3 0-15,-4-2-2 16,-8-20-3-16,1-2-5 15,-22-23-26-15,22-8-1 16,-17-24 0-16,2-9 0 16,-8-18 32-16</inkml:trace>
  <inkml:trace contextRef="#ctx0" brushRef="#br0" timeOffset="57">16792 2380 69 0,'8'11'36'0,"8"27"-2"16,-2 2-26-16,12 22-1 16,0 3-3-16,8 11-1 15,2 9-1-15,3 2 1 16,-3-1-2-16,1-9 0 15,-3-12-2-15,-6-17-2 16,-1-5-8-16,-15-18-24 0,4-13-2 16,-16-12-1-16,-7-32-1 15,-18-6 36-15</inkml:trace>
  <inkml:trace contextRef="#ctx0" brushRef="#br0" timeOffset="58">16391 2477 71 0,'-34'-6'36'16,"13"9"-1"-16,4-2-33 15,0-13-27-15,17 12-9 16,10-34 0-16,7 7-3 0,5-9 24 16</inkml:trace>
  <inkml:trace contextRef="#ctx0" brushRef="#br0" timeOffset="59">17517 2505 66 0,'6'55'34'16,"4"4"0"-16,-2-4-34 15,7-3 1-15,2-7-1 16,4-14 2-16,1-24 0 15,4-19 0-15,0-25 0 16,0-10 0-16,-3-9-1 16,0 0 1-16,-5 2-1 15,0 6-1-15,0 18 0 16,-1 11-1-16,0 16 1 0,0 13 0 16,0 2 0-16,0 1 0 15,0-2 2 1,2-1-1-16,-5-12 1 15,0-9 0-15,-5-14 1 0,1-9-2 16,-4-3 2-16,2-3 0 16,-2 4-3-16,0 6 2 15,1 9-1-15,4 11 0 16,5 16-2-16,2 12 0 16,6 9-1-16,1 3 0 15,6 0 1-15,0-6-1 16,0-7 2-16,1-12-2 15,-3-12 2-15,0-18 1 0,-1-11-1 16,-2-11 3 0,-6-8-3-16,-2-4 4 15,0 3-4-15,-2 6 3 16,-1 9-3-16,-1 18 2 0,0 13-2 16,-3 16 1-16,-3 20-2 15,-4 21-1-15,-7 8 3 16,-1 4-5-16,-3-3 4 15,3-4-2-15,1-12 1 16,8-11-1-16,10-22 1 16,9-24 1-16,8-20 1 15,4-16 1-15,0-20-2 16,-4-21 4-16,-10-8-2 16,-8-12 2-16,-11-2 1 15,-8-1-4-15,-7 14 1 16,-3 5 0-16,-1 29 2 15,16 69-5-15,-23-45 1 0,19 62 0 16,8 30-2-16,6 21 3 16,5 6-2-16,9 9 0 15,6-15 0-15,6-9 3 16,6-23-3-16,5-15 1 16,0-32 0-16,1-20 1 15,-7-12 0-15,-6-21 0 16,-16-10-1-16,-8-18 1 15,-8 10 2-15,-10 8-3 16,-2 18 0-16,9 56-1 16,0 0 3-16,-24-13-3 15,32 70 0-15,3 30 0 16,7 12-1-16,2 15 0 0,3 6 1 16,2-11-2-16,6-13-2 15,-2-15 1-15,7-13 0 16,-1-19-2-16,4-15 1 15,0-21 1-15,4-10 1 16,-4-6 1-16,0-2 3 16,-5-2 0-16,-8 1 2 15,-3 10 1-15,-12 8 0 16,-10 13 1-16,-14 9-1 16,-13 14-2-16,-17 5 1 15,-15 19-2-15,-19 9 1 16,-15 11 1-16,-20 9-2 0,-12 0-1 15,-13 0 2-15,-7-8-1 16,-1 1-2-16,3-16 1 16,11-10-3-16,9-18-3 15,26-10-6-15,12-19-26 16,26-7-1-16,12-14 0 16,20-3 0-16,4-18 33 15</inkml:trace>
  <inkml:trace contextRef="#ctx0" brushRef="#br0" timeOffset="60">13305 4607 70 0,'-32'21'36'15,"32"-21"0"-15,33-15-30 16,34-36-4-16,37-34 2 0,36-22-1 15,35-32-1-15,37-22 2 16,25-14-2 0,17 0 0-16,3 1 0 15,1 16-2-15,-19 22 0 0,-21 22-1 16,-32 30-4-16,-46 21-32 16,-27 33 0-16,-45 11-3 15,-30 22 1-15,-38-3 30 16</inkml:trace>
  <inkml:trace contextRef="#ctx0" brushRef="#br0" timeOffset="61">5890 4284 40 0,'17'-17'32'0,"2"1"2"16,-8-11-20-16,6 14-5 16,-11-9-2-16,4 9-1 15,-10-2 0-15,0 15 0 16,-2-16-2-16,2 16-1 16,-13-8-1-16,13 8 0 15,-18 2 0-15,6 2-1 16,-1-3 0-16,-3 3-1 0,-1-1 1 15,-3 2 0-15,-3-4 0 16,-4-1 0-16,-2 4-1 16,-4-3 0-16,-4 0 1 15,-1 1 0-15,-3-4-2 16,-2 2 2-16,-2-3-1 16,0 0 0-16,-2-5 0 15,2 7 0-15,1-5 0 16,2 0 0-16,1 1 1 15,2-1-2-15,4 4 2 16,2 1-1-16,4 2 1 16,2-3-1-16,2 1 0 15,3 4 1-15,0 2-1 0,8 3 1 16,-2-1-1-16,2-1 0 16,1 0 0-16,13-6 0 15,-18 19 0-15,10-4 0 16,5 0 0-16,-3 0 1 15,4 5-1-15,0 4 0 16,2 4 0-16,-1 3 1 16,1 5-1-16,0-5 0 15,0 4-1-15,0 3 0 16,0-2 1-16,-2 2 0 16,2 1-1-16,-1-3 0 15,0-2 0-15,-1 4 1 0,-2-3-1 16,1 2 1-16,1-2 0 15,0 0 0-15,0-6 0 16,2-2-1-16,-1 3 2 16,1-2-2-16,0-1 0 15,-1 0 1-15,0-2 0 16,-1-3 0-16,1 2 0 16,0 3 0-16,1-5 0 15,0-3 0-15,0 1 0 16,0-5 0-16,0 4 0 15,-1 0 0-15,1-1-1 16,-3-1 1-16,3 1 0 16,0 1 0-16,3 1 0 0,0-3-1 15,5-1 0-15,5-5 1 16,2-3 0-16,3 1-1 16,2-2 1-16,0-3 0 15,0-7 0-15,3 5 0 16,-2-2 0-16,-2 1 0 15,2-2 1-15,2 1-1 16,1-3 0-16,1 2 0 16,2 0 0-16,4-5 0 15,3 2 0-15,1 5 0 16,2-2 0-16,1 2 0 16,-2-2 0-16,2 3 0 15,0 0 0-15,-3 3 0 0,0-3 0 16,-4-3 0-16,1 4 0 15,0-1 0-15,-1 0 0 16,-1 0 0 0,0 6 1-16,-3-3-1 0,0 1 1 15,-1-1-1-15,-2-1 1 16,-3 0-1-16,0 3 1 16,-2-1 0-16,-1-1-1 15,-1 0 0-15,1-1 0 16,-1 1 0-16,-2 2 0 15,0-4 0-15,1 1 1 16,-3-5-1-16,1-2 0 16,-1-1-1-16,1-2 3 15,-2-7-2-15,0-8-1 16,3-2 2-16,-5-8-2 0,2-6 1 16,-3-2 0-16,-2-9 0 15,-3-9-1-15,-1-1 1 16,-3-6 1-16,-4-1-2 15,-1-3 2-15,-1 2-1 16,-1-4 1-16,2 2-1 16,-1 5 2-16,1 3-2 15,-1 5 0-15,2 2 1 16,-2 5-1-16,0 3 0 16,2 7 1-16,0 2-1 15,-1 8 0-15,2 5 0 0,2 5 0 16,-1 0-1-16,4 6 0 15,-2-4-7-15,15 12-29 16,-17-9-1-16,10 1-2 16,-8-14-1-16,8 1 27 15</inkml:trace>
  <inkml:trace contextRef="#ctx0" brushRef="#br0" timeOffset="62">10822 15659 50 0,'0'0'36'0,"5"18"0"16,-22-18-23-16,13 12-7 15,-6 1-2-15,4 12-1 16,-2 0-1-16,4 9 0 16,-1 2 0-16,4 7-1 0,2 3 0 15,0 1 0-15,2 10-1 0,0-4 1 16,2 1-1-1,0-3 1-15,-1-6 0 16,1-4-1-16,-3-5 1 16,2-8-2-16,-1-12 1 0,-3-16 0 15,0 0 1-15,3-14 0 16,-6-8-2-16,3-13 4 16,-3-10-3-16,-1-4 2 15,-3-12 0-15,1 5-2 16,-2 0 1-1,4 5 0-15,-3-5 0 16,3 20 0-16,-1 3 0 0,2 7 0 16,3 11 0-16,0 15 0 15,0 0-1-15,1 10 0 0,3 18 0 16,0 5-1-16,-1 7 1 16,4 17 1-1,-1 4-1-15,2 0 1 16,-1 2-1-16,2-7 0 0,-3-4 0 15,0-5-1 1,0-4 0-16,-3-17-2 16,5 1-14-16,-8-27-21 0,0 0 0 15,-14-40-2-15,9-13 2 16,-3-37 38-16</inkml:trace>
  <inkml:trace contextRef="#ctx0" brushRef="#br0" timeOffset="63">16290 9729 55 0,'-15'13'34'15,"15"-13"1"-15,-13 3-23 16,13-3-6-16,11 8-2 15,4-9-1-15,4-4 1 16,10 1-1-16,6-9 0 0,7 3 1 16,2-5-2-16,5 1 0 15,0 0 0-15,-4 2 0 16,-5 2-1-16,-7 3 2 16,-8 2-1-16,-7 2-1 15,-18 3 1-15,13 5 0 16,-13-5-1-16,0 0 0 15,-17 10 0-15,17-10-2 16,-15 10 2-16,15-10-1 16,-16 15 0-16,16-15-1 15,-9 17 1-15,9-17-1 16,-5 17-2-16,5-17 0 0,0 20-5 16,0-20-17-16,0 0-13 15,0 0 0-15,0 0-1 16,0 0 11-16</inkml:trace>
  <inkml:trace contextRef="#ctx0" brushRef="#br0" timeOffset="64">18853 9686 40 0,'-14'-4'34'16,"14"4"-1"-16,0 0-20 15,-9-15-4-15,9 15-2 16,0 0-2-16,11-4 0 16,-11 4-1-16,15-1-1 15,-4 4-1-15,8 0 1 16,3-3 0-16,7 4-1 15,3-8-1-15,4 2 1 0,-1-5-1 16,0 3 0-16,-2-3-1 16,-5 3 0-16,-4-1-1 15,-8 0-1-15,-3 6-3 16,-13-1-2-16,11 9-11 16,-11-9-19-16,0 0 0 15,-21 6 0-15,21-6 14 16,-25 16 23-16</inkml:trace>
  <inkml:trace contextRef="#ctx0" brushRef="#br0" timeOffset="65">18846 9850 39 0,'-15'6'33'0,"4"-2"1"16,-3-8-19-16,14 4-6 15,-11 8-3-15,11-8 0 16,0 0-1-16,11 1 0 16,-11-1-1-16,27 1-1 15,-9 0 0-15,6 1 0 16,2-2-1-16,6 0 0 16,-1 1-1-16,2 2 0 15,-2-3 0-15,-2 5 0 16,-4-7 0-16,-5 3 1 0,-3-1-2 15,-6 1 1-15,-11-1-1 16,11-1 1-16,-11 1-1 16,0 0 1-16,0 0-2 15,0 0 0-15,0 0 1 16,0 0 0-16,0 0 0 16,0 0 0-16,0 0-1 15,0 0 0-15,0 0 0 16,0 0-2-16,0 0-2 15,9-17-2-15,-9 17-3 16,1-13-19-16,-1 13-8 16,7-14 0-16,-7 14 1 0,0 0 27 0</inkml:trace>
  <inkml:trace contextRef="#ctx0" brushRef="#br0" timeOffset="66">5317 5224 41 0,'-17'8'31'16,"10"6"-13"-16,-12-15-7 16,14 12-1-16,-8-10-3 15,13-1-1-15,-17 13-1 16,17-13 0 0,-15 21-2-16,8-5 0 0,0 1 0 15,-1 2-2-15,0 3 0 16,0 2 0-16,2-2 0 15,1 0 0-15,2-5-1 16,-1-5-4-16,7 4-3 16,-3-16-27-16,2 13-1 15,-2-13 0-15,12-2 3 16,-12 2 32-16</inkml:trace>
  <inkml:trace contextRef="#ctx0" brushRef="#br0" timeOffset="67">5316 5750 52 0,'0'0'34'16,"0"0"-12"-16,-18-10-12 15,18 10-3-15,0 0-2 16,-7 23-2-16,1-6 0 16,3 8 0-16,-3 4-1 15,2 8-1-15,0 5 0 16,2 5 0-16,1 2 0 16,-1-3 0-16,4-3-1 15,-2-1 1-15,0-4-1 16,0-5 1-16,1-4-2 15,-5-8-4-15,10 4-10 0,-6-25-19 16,-1 21 0-16,1-21-2 16,0 0 14-16,0 0 22 15</inkml:trace>
  <inkml:trace contextRef="#ctx0" brushRef="#br0" timeOffset="68">5022 6055 52 0,'-8'-42'34'0,"10"6"2"0,-4-16-27 16,15 9-2-16,-4 0-3 16,7 3 0-16,0-1-1 15,6 9-1-15,0 1 0 16,5 6-1-16,2 5 1 15,3 11-1-15,5 1 0 16,3 11-1-16,3 4 1 16,3 0-1-16,-2 8 0 15,1 3 1-15,-5 5-1 16,-3 2 0-16,-7-4 1 16,-8 1-1-16,-7 0 0 15,-8 2 1-15,-5-3-1 16,-9 2 0-16,-5-2 1 0,-5-2-1 15,-5 1 0-15,-3-1 0 16,-2 0-1 0,1-2 1-16,0 2-1 15,6-7-1-15,4 2-1 0,4-3-1 16,10 6-4-16,2-17-10 16,4 17-17-16,-4-17-2 15,22 23 2-15,-7-15 17 16,5 2 18-16</inkml:trace>
  <inkml:trace contextRef="#ctx0" brushRef="#br0" timeOffset="69">5821 6141 35 0,'-2'11'34'0,"2"-11"1"16,0 0-20-16,-3 19-4 16,3-19-3-16,-1 27-3 15,-1-8 0-15,3 7-2 0,-1 3 1 16,1 5-2-16,-2-1 0 16,0 1-1-16,-2-3 0 15,1-5 0-15,-1-2-3 16,-2-7-4-16,10 0-30 15,-5-17 0-15,0 13 0 16,0-13-2-16,0 0 31 16</inkml:trace>
  <inkml:trace contextRef="#ctx0" brushRef="#br0" timeOffset="70">5151 6251 44 0,'-11'15'34'0,"-4"-2"-1"16,8 19-24-16,-5-2-2 15,8 16-3-15,1 4-1 16,4 8 0-16,1-2-2 16,6 1 0-16,0-1 0 0,1-9-1 15,2 6-7-15,-5-18-26 16,5-4 0-16,-4-8-2 16,3-9 4-1,1-11 31-15</inkml:trace>
  <inkml:trace contextRef="#ctx0" brushRef="#br0" timeOffset="71">10988 15802 56 0,'-6'-25'37'0,"6"25"-1"15,-9-18-27-15,9 18-2 16,0 0-2-16,0 0 0 15,-5 14-2-15,5 0 0 16,-2 13-1-16,3 4 0 16,0 2 0-16,2 4 0 15,-1 4-2-15,2 1 1 16,1-8-1-16,-3 8 1 16,3-13-1-16,-4 2 0 15,1-3 0-15,-1-2 1 16,-1-6 0-16,1-6 0 15,-2 0-1-15,1-14 0 16,1 19-2-16,-1-19-2 0,0 0-13 16,0 0-22-16,7-15 1 15,-12-8-3-15,4-6 9 16,-6-20 32-16</inkml:trace>
  <inkml:trace contextRef="#ctx0" brushRef="#br0" timeOffset="72">5210 7480 34 0,'2'13'31'0,"-1"3"-1"16,9 6-22-16,-9-3-4 15,4 9 0-15,-2 0-1 16,0 1-1-16,-4-2 1 15,1-1-1-15,-5-7 1 16,0-5 0-16,-6-16 0 0,11 2 0 16,-23-39 1-16,13 3 0 15,-2-22 0-15,4-6 0 16,-1-17 0 0,4-8 0-16,2-5-1 0,4 0 0 0,5 4-1 15,5 8 0-15,5 10-1 16,4 11 0-16,9 18-1 15,5 11 0-15,7 19-1 16,2 14 2-16,1 15-2 16,-5 7 0-16,-5 11 1 15,-8 7 0-15,-10 5-1 16,-13 6 1-16,-10 2-1 16,-11-1-2-16,-6-5 0 0,-5-8-5 15,7 8-15-15,-10-16-14 16,13 3 0-16,-3-11-1 15,12 2 23-15</inkml:trace>
  <inkml:trace contextRef="#ctx0" brushRef="#br0" timeOffset="73">5759 7536 68 0,'11'23'36'16,"0"8"-2"-16,-16 2-29 16,5 9-2-16,-9 2-2 15,0 1-2-15,-1 4-2 16,-6-12-32-16,11 7 1 16,-5-17-2-16,14-2 0 15,-4-13 35-15</inkml:trace>
  <inkml:trace contextRef="#ctx0" brushRef="#br0" timeOffset="74">5028 7627 47 0,'-17'31'34'16,"2"12"-1"-16,-3 5-24 15,10 13-5-15,1 1-1 16,11 5-2-16,3 3 1 16,7-5-3-16,3 1-5 15,-2-16-26-15,10-7-2 16,-3-12 0-16,6-9 9 0,1-8 25 16</inkml:trace>
  <inkml:trace contextRef="#ctx0" brushRef="#br0" timeOffset="75">11184 15686 55 0,'4'-32'40'15,"8"12"-1"-15,-9-11-19 16,8 20-11-16,-10 0-4 15,-1 11 0-15,7 12-2 16,-3 10-1-16,-2 3-1 16,2 12 0-16,2 11 0 15,-1 3 0-15,4 3-1 16,-1-1 1-16,3 1-2 16,-2 0 1-16,2-10 0 15,-3 0 0-15,1-13 0 16,-1 1 1-16,-2-4-3 0,-3-4 1 15,0 1-3-15,-3-25-5 16,3 28-30-16,-3-28-1 16,-11 14 0-16,1-25 0 15,10 11 33-15</inkml:trace>
  <inkml:trace contextRef="#ctx0" brushRef="#br0" timeOffset="76">5257 8447 48 0,'-12'9'35'0,"11"3"-2"16,-13-1-22-16,14 13-4 16,-7 1-3-16,5 14 0 15,-2 7-3-15,3 11 0 16,-2 5-1-16,2 5 1 15,2-3-1-15,-1-2 0 16,0-5 0-16,2-10 0 16,-2-15 1-16,-2-12 0 0,2-20 0 15,-2-14 1-15,1-17 0 16,1-14-1-16,-2-17 1 16,1-10 1-1,-2-15-2-15,-1-9 1 0,1-1-1 16,3 0 0-16,5 3 0 15,5 9 0-15,8 11-1 16,10 14 1-16,9 16-1 16,7 16 0-16,5 18 0 15,1 19 0-15,-5 14 0 16,-7 11 0-16,-9 7-1 16,-14 10 1-16,-14 7 0 15,-13 3-1-15,-13 0 0 0,-10-9-1 16,-2-1-1-1,-5-10-2 1,6 7-6-16,-6-19-25 16,16-4-1-16,4-9 1 0,16-3 4 15,6-13 32-15</inkml:trace>
  <inkml:trace contextRef="#ctx0" brushRef="#br0" timeOffset="77">5678 8961 67 0,'11'51'36'0,"-9"-5"-1"0,-2 12-26 15,-7-12-7-15,-1-6-6 16,7 6-31-16,-9-13 1 16,9-5-1-16,-2-12 1 15,3-16 28-15</inkml:trace>
  <inkml:trace contextRef="#ctx0" brushRef="#br0" timeOffset="78">5011 9086 58 0,'0'0'36'0,"-14"7"-2"16,17 6-27-16,-12 1-3 15,7 7-2-15,-2 9 0 16,5 4-1-16,4 9-1 16,1 7 1-16,2 2-2 15,-4-1-2-15,9 6-10 16,-6-14-19-16,2-3-3 15,-2-14 0-15,-1-6 10 16,-1-7 25-16</inkml:trace>
  <inkml:trace contextRef="#ctx0" brushRef="#br0" timeOffset="79">5117 9697 66 0,'-17'-8'35'15,"17"8"0"-15,-18 8-28 16,19 8-3-16,-1 7-2 16,3 12 0-16,0 7-1 15,0 6-1-15,2 4 1 16,3 5 1-16,-2 2-2 15,0-3 1-15,-1-4-2 16,-2-13-2-16,7 2-7 0,-12-14-24 16,8-6-2-16,-6-21 0 15,2 11 1 1,-2-11 35-16</inkml:trace>
  <inkml:trace contextRef="#ctx0" brushRef="#br0" timeOffset="80">5042 9837 70 0,'-6'-75'37'16,"-1"-7"1"-16,13 16-29 16,-2-4-3-16,12 15-3 15,6 10 0-15,13 16-1 16,7 10-2-16,4 16 1 16,3 17 0-16,1 11-2 0,-1 10 1 15,-7 8 0 1,-8 6 0-16,-10 4 0 15,-17 0 0-15,-11 0 0 0,-14-4-1 0,-9-1 1 16,-9-2 0-16,-6-8-2 16,-2-3-1-16,-1-12-2 15,10 4-4-15,-6-15-20 16,19 6-8-16,3-15-1 16,19-3 2-16,0 0 28 15</inkml:trace>
  <inkml:trace contextRef="#ctx0" brushRef="#br0" timeOffset="81">5682 10094 75 0,'7'15'37'0,"-7"-15"-1"16,-2 28-29-16,-4-8-4 15,2 10-1-15,-2-4-1 16,2 7 0-16,1 0-2 0,-1-8-2 16,10 10-23-16,-3-14-10 15,4-3-1 1,-7-18 0-16,22 9 16 15</inkml:trace>
  <inkml:trace contextRef="#ctx0" brushRef="#br0" timeOffset="82">11448 15592 39 0,'0'0'37'15,"0"0"0"-15,9 18-21 16,-9-18-4-16,-2 13-4 16,-1-1-2-16,5 13-2 15,-6-1-1-15,4 15 0 16,-2 11-2-16,0 4 1 16,0 7-2-16,1 4 1 15,1 2-2-15,1-8 3 16,3 1-3-16,0-15 2 0,1-4-1 15,-1-7 0-15,3-11 0 16,-1-6-1-16,-6-17-4 16,0 0-30-16,16 9-3 15,-15-22-1-15,4-2 0 16,-5-17 27-16</inkml:trace>
  <inkml:trace contextRef="#ctx0" brushRef="#br0" timeOffset="83">16224 11251 54 0,'-2'15'38'0,"2"-15"-2"0,0 0-22 16,-14-17-6-16,23-4-3 15,-2-14-1-15,10-5-2 0,4-4 1 16,5-8-1-16,3-2-1 16,4-1 1-16,-3 4-1 15,0 3 1-15,-5 9-1 16,-3 5 0-16,-6 8 0 16,-4 9 0-16,-3 5 0 15,-9 12-1-15,0 0 1 16,0 0-1-1,11 12 0-15,-6 14 0 16,0 8 0-16,1 10-1 0,-3 13 2 16,1 10-2-16,-1 11 1 15,-3 5 0-15,-3 2 0 0,-2-6 0 16,-3 0 1-16,-1-8-1 16,-1-8 1-16,2-9 0 15,-1-11 1 1,1-12-2-16,2-5 1 15,1-8-2-15,5-18 0 0,0 0-3 16,0 0-5-16,-6-11-14 16,6 11-17-16,6-25 0 15,-3 13 1-15,-5-2 14 16,2 14 25-16</inkml:trace>
  <inkml:trace contextRef="#ctx0" brushRef="#br0" timeOffset="84">16090 11874 52 0,'-48'28'37'0,"10"-2"0"15,-1-23-19-15,21 13-7 0,-1-13-4 16,19-3 0-16,0 0-1 16,30-20-2-16,9-6 0 15,20-2-1-15,15-5 0 16,9-3 1-16,12-3-4 15,4 0 1-15,-2 4-1 16,-8 7 1-16,-7 6-1 16,-15 7 0-16,-14 4 0 15,-10 5-1-15,-12 4 1 0,-9 4 0 16,-8 2-1 0,-14-4 0-16,17 11-2 15,-17-11-6-15,14 10-30 16,-14-10-3-16,0 0 2 0,0 0-3 15,0 0 28-15</inkml:trace>
  <inkml:trace contextRef="#ctx0" brushRef="#br0" timeOffset="85">17810 10813 79 0,'-5'25'35'0,"4"23"-12"16,-9-5-19-16,4 13-3 0,-2 9 0 15,1 5-1-15,0 3-2 16,-3-4 0-1,6 4-3-15,-8-14-2 16,11 4-10-16,-10-16-18 0,1-11 1 16,-6-11-1-16,0-12 30 15,-1-9 5-15</inkml:trace>
  <inkml:trace contextRef="#ctx0" brushRef="#br0" timeOffset="86">17547 11334 40 0,'11'-48'34'15,"11"1"1"-15,4-6-22 16,17 10-5-16,-2-6-2 0,5 13-2 16,-2-3-1-1,-5 6-2-15,-6 7 1 16,-5 8-2-16,-9 4 2 16,-6 13 0-16,-13 1 0 0,-3 19-1 15,-12 4 0-15,-3 7 1 16,-4 4-1-16,-3 1 0 15,-4 2-1-15,-3-5 0 16,0-7-1-16,-2-5 0 16,0-8 0-16,-1-5-1 15,-2-12 2-15,0-8-2 16,0-5 1-16,0-8 1 16,4 2 0-16,6-4 1 15,8 0 0-15,6 0 0 16,11 5 0-16,8 8 0 15,14 4-1-15,8 12 1 16,10 9-1-16,6 11 0 0,4 7 0 16,2 9 0-16,-1 9 0 15,-1 5 0-15,-2 1-1 16,-7-7-3-16,0 3-4 16,-14-22-16-16,4 4-11 15,-6-18-2-15,2-8 1 16,-7-18 26-16</inkml:trace>
  <inkml:trace contextRef="#ctx0" brushRef="#br0" timeOffset="87">18182 10875 82 0,'9'23'37'0,"1"22"-16"16,-12-2-15-16,3 17-1 15,-4 2-5-15,-3 1-2 16,-2-1-5-16,-5-14-1 16,5 5-6-16,-14-30-9 15,14 7-2-15,-16-31 7 16,10 0 10-16,-8-16 5 16,-1-8 4-16,5 1 4 15,-3-12 6-15,16 9 10 16,-6-9 3-16,22 15-8 15,-5-8-7-15,20 11-3 0,2-3-2 16,10 3-1-16,2-3-1 16,5 5 0-16,-2-4-1 15,-3 1-1-15,-5 1 1 16,-4 1-1-16,-10 4 1 16,-8 4-1-16,-13 9 1 15,-13-2-1-15,-12 10 1 16,-8 5 0-16,-11 4-2 15,-6 3 2-15,-5 0-1 16,-1-1 0-16,0-8 0 16,6-4 0-16,4-10 1 15,7-7 0-15,7-8 0 16,10-7 0-16,9-5 0 0,11 1 0 16,6 3 1-16,9 5-2 15,11 8 0 1,6 11 0-16,8 11 1 15,3 10-1-15,5 15-1 0,-6 5 2 16,4 7-1-16,-1 5 1 16,-6 2-1-16,-4-5 0 15,-5-1-2-15,-6-9-2 16,2-1-4-16,-13-19-23 16,7 1-5-16,-7-23-2 15,5-7 2-15,-3-12 29 16</inkml:trace>
  <inkml:trace contextRef="#ctx0" brushRef="#br0" timeOffset="88">18706 10813 62 0,'17'23'35'0,"-15"7"1"15,7 20-25-15,-22 0-6 16,4 8-3-16,-8 2-2 15,-3 0-1-15,-4-5-1 16,-1-8 0-16,1-2-1 16,-5-12-1-16,2-10 0 15,-5-11 1-15,3-7 0 16,-2-15 1-16,3-7 2 16,4-11 0-16,5-2 1 15,12 0 1-15,8-7 2 16,19 6-1-16,10-6 0 15,18 12 0-15,10 0-1 0,8 9 0 16,3-5 0-16,0 5-1 16,-5 3 0-16,-11 5 0 15,-11 5-1-15,-14 2 0 16,-17-2 1-16,-11 3-1 16,-21 0 0-16,-12-1 0 15,-15-1-1-15,-12-3 1 16,-9-4 0-16,-3-1 0 15,3-2 0-15,4-1 0 16,8-5 1-16,13 0-1 16,16-1 0-16,13 2 0 15,15 2 1-15,12 4-1 16,13 9 0-16,4 7 1 0,9 10-1 16,3 9 1-16,4 11-1 15,-1 5 1-15,-2 11 0 16,-5 9 0-16,-9-7 0 15,-2 3 1-15,-6-5-2 16,-7-7-1-16,1 1-11 16,-6-19-24-16,0-10 0 15,-8-16-2-15,7-25 1 16,-3-8 36-16</inkml:trace>
  <inkml:trace contextRef="#ctx0" brushRef="#br0" timeOffset="89">19331 10883 72 0,'0'0'38'16,"0"0"-2"-16,12-28-26 15,-16 3-6-15,7-3 0 16,-6-7-2-16,3-2 0 15,-7-4-1-15,-3 5 2 16,-6 0-1 0,-5 5-1-16,-3 4 1 0,-3 5-2 0,-3 7 2 15,-2 7-2-15,3 9 0 16,0 12 0-16,5 7-1 16,3 12 1-16,8 7 0 15,4 12 0-15,7 8 0 0,8 8-1 16,10 1 2-16,8 6-1 15,8-4 0 1,8 3 1-16,4-5-2 16,5-6 2-16,0-2-1 0,-2-7 0 15,-5-2 0-15,-8-7 0 16,-8-4 0-16,-12-5 1 16,-11-6-1-16,-14-1 2 15,-11-5 0-15,-10-5-1 16,-8-7 0-16,-6-4 1 15,-6-4-2-15,-1-7 1 16,-2-3-1-16,3-4 0 16,6-1-1-16,7 1-1 0,6 5 1 15,5 1-3 1,13 16-9-16,1-7-26 16,14-4 0-16,0 0-1 15,20 6-1-15,-5-16 33 0</inkml:trace>
  <inkml:trace contextRef="#ctx0" brushRef="#br0" timeOffset="90">19996 11050 70 0,'-17'3'36'0,"17"-3"-2"15,-24 4-25-15,24-4-2 16,11 6-3-16,5-1-1 16,6-2-1-16,10 2 0 15,7-3 0-15,10 2 0 16,3 0-1-16,5 0-1 16,-3 3 1-16,0 4 0 15,-4-1-1-15,-8 0 1 0,-8 3-2 16,-5-4 2-16,-9 1-1 15,-2 0 1-15,-18-10-1 16,18 7 1 0,-18-7 0-16,6-13-1 0,-7-2 1 15,-5-3-1-15,0-6 0 16,-5-7 0-16,1 2 1 16,-6-5-1-16,2 1 0 15,-5 4 1-15,1 1-1 16,-1 6 0-16,-1 7 1 15,1 6-1-15,1 3 0 16,4 11-1-16,14-5 0 16,-10 28 1-16,20-9 0 0,9 4 0 15,13 0-1 1,10-1 2-16,9 3-1 16,6-6 1-16,3 0 0 15,0-4-1-15,-5-2 1 0,-6 2 0 16,-12-3 0-16,-9 4 0 15,-12-4 0-15,-12 0 0 16,-14 4 0-16,-11 6 0 16,-8 2-1-16,-6-2 0 15,-7 5 1-15,-3-7-1 16,1 7-1-16,4 1 0 16,7-5-1-16,5-7-3 0,14 7-7 15,1-12-26 1,15 1 1-16,-2-12-1 15,25 8-1-15,-8-15 22 16</inkml:trace>
  <inkml:trace contextRef="#ctx0" brushRef="#br0" timeOffset="91">21340 10791 90 0,'-15'-15'37'15,"15"15"-5"-15,-15-4-23 16,15 4-3-16,0 0-3 15,-11 1 1-15,11-1-2 16,0 0 0-16,-3 23 1 16,8 1-2-16,7 8 1 15,6 10 0-15,8 12 1 16,8 5-1-16,6 14 1 16,5 6-1-16,5 6-1 0,4-4 1 15,-4-2 0 1,0-4-1-16,-6-7-1 15,-4-6 0-15,-9-7 1 16,-4-14-1-16,-5-8-1 0,-10-5-1 16,0-8-4-16,-12-20-8 15,-1-12-26-15,-5-12 1 16,2-15-1-16,-6-15-1 16,7-13 15-16</inkml:trace>
  <inkml:trace contextRef="#ctx0" brushRef="#br0" timeOffset="92">21863 10706 85 0,'4'22'38'0,"-20"2"1"15,-4 22-30-15,-10 0-3 16,-5 21-2-16,-12 16-2 15,-4 16 1-15,-5 9 1 16,2 5-3-16,0 0-1 16,7-5 0-16,4-5-1 15,8-17-4-15,19-10-31 16,-1-24-2-16,9-18-2 16,-3-21 0-16,-2-20 10 15</inkml:trace>
  <inkml:trace contextRef="#ctx0" brushRef="#br0" timeOffset="93">22749 10893 96 0,'-26'0'38'0,"1"15"-2"15,-10 3-31-15,2 21-2 16,0 23-2-16,1 18 0 16,3 17-2-16,7 18 2 15,12 10-2-15,14 1 2 16,18-4-2-16,17-11 1 16,17-17-1-16,17-30 2 15,13-27 0-15,10-28 1 16,8-35 0-16,1-21 0 15,-6-24 0-15,-8-25 0 16,-19-19 1-16,-18-15-1 16,-27-3 1-16,-29 7-1 15,-28 7-1-15,-24 16 0 0,-19 21-2 16,-19 24-2-16,0 29-27 16,-8 25-8-16,12 17-3 15,8 7-1-15,19 13 1 16</inkml:trace>
  <inkml:trace contextRef="#ctx0" brushRef="#br0" timeOffset="94">16365 10444 48 0,'-46'-16'33'0,"-1"9"-5"15,-9-8-19-15,9 13-3 16,-6 1-1-16,1 9-2 15,-4 5 1-15,-1 17-2 16,-6 5 0-16,0 12 0 16,-7 16-2-16,2 15 0 0,0 14 0 15,3 16 0 1,10 14 0-16,11 7-1 16,16 10 1-1,18 2-1-15,27-8 1 16,20-2 1-16,24-11 0 0,20-10-1 15,19-22 2-15,16-15-1 16,13-19-1-16,5-19 1 16,2-15 0-16,-2-20 0 15,-7-21 1-15,-4-16 0 16,-10-19 1-16,-11-10 0 16,-15-18-1-16,-9-10 0 15,-17-21 1-15,-10-6-1 0,-14-10 0 16,-15-9 0-1,-12 4-1-15,-13 4 1 16,-13 5 0-16,-11 10-1 16,-8 21 0-16,-9 17-1 15,-6 18-1-15,-5 21-1 0,-1 15-1 16,-5 9-4-16,10 27-18 16,-9 5-13-16,5 14-1 15,-6 4 1-15,8 18 14 16</inkml:trace>
  <inkml:trace contextRef="#ctx0" brushRef="#br0" timeOffset="95">15428 11841 69 0,'-5'15'35'15,"5"-15"-7"-15,-15 24-24 16,-4-12-3-16,-10 0-1 16,-10 4-2-16,-14-3 2 0,-10 5-1 15,-15-2 2-15,-19-4 1 16,-11-1 0-16,-14-5 0 16,-8 0 1-16,-11-9 0 15,-6-7 0-15,-8-15 0 16,0-6 0-16,-1-11-1 15,0-7-1-15,0-5 0 16,-4-7 1-16,3-3-2 16,5 2 2-16,3 7-3 15,5 4 2-15,10 9-1 16,12 4 1-16,11 10-3 16,14 5 1-16,19 11-3 15,7-5-4-15,25 10-27 0,4-4-1 16,17 5 0-16,3-3-1 15,11 1 32-15</inkml:trace>
  <inkml:trace contextRef="#ctx0" brushRef="#br0" timeOffset="96">11370 10303 71 0,'-12'-10'35'0,"-10"1"-15"0,16 29-7 15,-8 1-6-15,11 21-2 16,-1 6-2-16,4 17 0 0,1 12-1 16,2 9 0-16,-2 5-1 15,1-2-1-15,1 2-3 16,-7-15-3-16,6-2-29 15,-10-22-1-15,4-13-1 16,-3-22 0-16,7-17 30 0</inkml:trace>
  <inkml:trace contextRef="#ctx0" brushRef="#br0" timeOffset="97">11585 10557 61 0,'-8'45'35'0,"-7"13"0"16,-20-1-31-16,1 7-2 15,-5-2 0-15,1-1-1 16,5-5 0-16,8-4 1 16,9-11-1-16,16-8 1 0,13-15 1 15,20-8-1-15,15-16 1 16,17-9 1-1,5-13-1-15,7-10-2 16,0-9 0-16,-1-1 0 0,-14-2-1 16,-8 3 1-16,-21 4-1 15,-16 6 0-15,-20 6 0 16,-14 13 0-16,-16 12 0 16,-13 10 0-1,-8 10 2-15,-3 9-1 16,3 10 0-16,5 5-1 15,14-1-1-15,14-1 1 16,20-6 1-16,17-8-2 16,14-10 1-16,14-9 0 15,6-16-1-15,5-8 2 16,-3-4-1-16,-5-4 1 16,-11-5-2-16,-12 1 1 0,-13 4-2 15,-11 6 1-15,-11 14-1 16,-10 9 1-16,-3 11 0 15,-2 10 0-15,7 6 1 16,5 1-2-16,12 3 3 16,9-5-1-16,11-8 1 15,12-6 0-15,5-8-1 16,3-15 0-16,-1-6 0 16,-3-4 1-16,-5-3-1 15,-6-2 0-15,-5 1 0 16,-7 4 0-16,-3 7-1 15,-8 14 1-15,8 12 1 16,-3 14-2-16,3 18 1 0,3 13-1 16,3 18 0-16,2 12-1 15,2 5 1-15,-2 1-1 16,0-8-1 0,-5-8 1-16,-5-13 0 0,-2-17 1 15,-7-20 0-15,3-27 1 16,-18-13 2-16,7-20 0 15,-2-23 1-15,2-17 1 16,-2-26 0-16,2-12 0 16,-1-15-1-16,7-7 1 15,4 5-2-15,5 8-1 16,6 13-1-16,5 22 0 16,9 26 1-16,4 24-2 0,5 30 1 15,0 27-2 1,-4 14 2-16,-8 11-1 15,-10 10-1-15,-9 3 2 16,-12 3-1-16,-7-4-1 0,-5-6 0 16,-8-13-4-16,10-1-12 15,-5-30-19-15,10-9 1 16,4-17-2-16,16-13 10 16,7-19 28-16</inkml:trace>
  <inkml:trace contextRef="#ctx0" brushRef="#br0" timeOffset="98">12880 9809 67 0,'18'-30'38'0,"-25"15"-1"16,-10 38-16-16,-13 8-17 0,4 18-2 16,2 16-2-16,12 12 0 15,15 11-1-15,15-2 1 16,17 1-1-16,13-7 1 15,6-2 0-15,-4-5 0 16,-11-6 2-16,-16-7-1 16,-21-5 2-16,-18 0-1 15,-15-9 0-15,-12-9-2 16,-7-6 0-16,-5-19-6 16,11-6-32-16,-1-15-1 15,19-6 0-15,12-14-1 16,15-8 26-16</inkml:trace>
  <inkml:trace contextRef="#ctx0" brushRef="#br0" timeOffset="99">16100 13026 73 0,'24'-50'37'0,"7"-8"2"15,17 8-32-15,-2 1-3 16,5 8-2-16,1 12-1 15,0 11 0-15,-5 14 0 16,0 19 0-16,-5 15-1 16,-8 19-1-16,-3 16 0 15,-8 12-1-15,-5 9 0 16,-10 10 1-16,-9 0-2 16,-12-2 1-16,-10-3 0 15,-12-7 1-15,-13-11 0 0,-9-11 2 16,-12-9-1-16,0-14 0 15,-3-11 1-15,4-12 0 16,2-21 0-16,9-10 1 16,12-17 1-16,18-6-2 15,18-7 2-15,18 3-2 16,20 1 1-16,18 10-1 16,13 13 1-16,11 10-3 15,7 19 1-15,-1 6-3 16,5 17-7-16,-14-7-27 15,-6 6 0-15,-18-9-1 16,-6 2 0-16,-12-11 34 16</inkml:trace>
  <inkml:trace contextRef="#ctx0" brushRef="#br0" timeOffset="100">16345 14168 92 0,'52'-9'41'15,"0"-1"-2"-15,1 3-36 16,-10 11-3-16,-6 8-1 16,-15 19 0-16,-20 10 0 15,-18 13-1-15,-14 10 2 16,-9 4-2-16,2-2 2 15,2 1 1-15,10 0-1 16,18-11 2-16,19-8-2 0,16-9 1 16,14-5-1-16,3-5 2 15,-4 4-1-15,-4-1-1 16,-15 0 2 0,-16-3-2-16,-14-1 0 0,-14 0 1 15,-10-2-1-15,-4-7-1 16,0-10 0-16,2-7-1 15,7-9-3-15,27 7-3 16,-21-21-31-16,35 4 1 16,3-8-1-16,13 13 1 15,4-5 32-15</inkml:trace>
  <inkml:trace contextRef="#ctx0" brushRef="#br0" timeOffset="101">16736 15782 90 0,'17'54'41'16,"-10"-14"-1"-16,-1 2-34 15,-11-7-5-15,-2 2-1 16,-7-1 0-16,0 7 0 16,-3 1-1-16,5-2 1 15,4-2 1-15,8-2 0 16,9-7-2-16,10-4 2 16,12-6-2-16,4-8 1 0,4 0 1 15,-5 5-2-15,-3 9 0 16,-8 14-1-16,-7 15-3 15,-17 5-34-15,4 17 1 16,-6-1-2-16,0 2 0 16,5-12 28-16</inkml:trace>
  <inkml:trace contextRef="#ctx0" brushRef="#br0" timeOffset="102">16258 12691 48 0,'-44'3'36'16,"4"-4"-1"-16,18 10-22 15,-6-12-8-15,28 3-1 16,0 0-2-16,13-6-1 15,19 6 0-15,13 0 0 16,8 4 0-16,5 2 0 0,1 2 0 16,-4 11 0-16,-14 12-1 15,-14 15 1 1,-23 16 0-16,-21 19 0 16,-26 9 1-16,-14 13 0 15,-13 9-1-15,-3-3 0 16,2-4 0-16,10-11 1 15,14-12-1-15,21-17 0 16,22-12 0-16,26-15-1 16,17-12 0-16,14-6 1 0,4-1-1 15,3-4-1 1,-3 5 2-16,-7 8-1 0,-13 9-1 0,-16 17 2 16,-16 9-1-16,-10 10 1 15,-5 6 0-15,0 4 0 16,7-1-1-16,14-5 2 15,11-9-1-15,20-9 0 16,16-12 2-16,14-7-3 0,7-5 2 16,2-2-1-1,-7 2 0 1,-12 7 0-16,-15 6 0 16,-19 12-1-16,-19 11-1 15,-15 13 2-15,-11 0-1 0,-6 8 0 16,0-6 0-16,3-3 0 15,9-6-1-15,11-4 2 16,11-11-1-16,10-8-1 16,7-6 2-16,6-7-1 15,4-3 0-15,2-6 0 16,2 0-3-16,-4-17-4 16,5 2-31-16,-8-16-1 15,2-2-1-15,-11-14-2 16,2-7 30-16</inkml:trace>
  <inkml:trace contextRef="#ctx0" brushRef="#br0" timeOffset="103">17475 11701 49 0,'0'0'37'0,"0"0"-1"16,-11 4-20-16,11-4-6 15,0 0-4-15,0 0-1 16,0 0-1-16,0 0-1 16,12-15-2-16,-12 15 0 15,22-7 0-15,-4 2 0 16,3 2 0-16,6-3-1 16,5 1-1-16,1-4 1 15,2 3 1-15,3-1-1 16,-2-2-2-16,-3 3 3 15,-8-1-2-15,-4 3 1 0,-21 4 0 16,0 0 1-16,0 0 0 16,-34 14 0-16,-4-2 0 15,-6 1-2-15,-6 3 1 16,-2 5 0-16,0 1 1 16,5-1-1-16,6 1-1 15,11 0 1-15,9-2 0 16,13-2 0-16,10-1 2 15,10-5-1-15,13-5-1 16,9-2 0-16,5-5 1 16,6-1-1-16,-1-2 0 15,-5 0 1-15,-6 0 0 16,-9 6-1-16,-11 2 1 0,-13-5-1 16,-13 26-1-16,-5-5 1 15,-3-4 0-15,-1 2 0 16,5 1-1-16,9-8 1 15,9 1 0-15,12 1 1 16,9-7-1-16,4 1 1 16,-2 6-1-16,1 4 1 15,-11 10-1-15,-9 11 1 16,-12 6-1-16,-9 3-1 16,-7 8 1-16,0 0 0 15,0 2 1-15,3-3-1 16,7-7 0-16,8-5 0 15,6-6 1-15,5-9-1 0,4 0 0 16,0-7-1-16,-1-1-3 16,-9-20-7-16,10 21-27 15,-10-21 1 1,0 0-3-16,6-13 2 0,-1-3 26 16</inkml:trace>
  <inkml:trace contextRef="#ctx0" brushRef="#br0" timeOffset="104">21285 13343 43 0,'0'0'33'15,"3"10"0"-15,6 3-19 0,-9-13-3 16,0 0-1-16,0 0-4 16,-4 13 0-16,4-13-2 15,0 0 0-15,0 0-1 16,0 0 0-16,0 0-1 15,0 0-1-15,0 0 1 16,-1-11-1-16,1-6 0 16,1-2 1-16,0-12-1 15,1-3 0-15,-2-11 0 16,1-4 2-16,0-7-1 16,0-1 0-16,-1 1 0 15,0-1 0-15,-2 6 0 16,-1 5 0-16,1 7-1 0,0 11-1 15,-1 9 1-15,2 5-1 16,1 14 0-16,11 12 0 16,0 17-1-16,7 11 0 15,5 19 0-15,8 4-1 16,8 12 1-16,6 9 1 16,1-4-2-16,5 1 1 15,-1-11 0-15,1-7 1 16,-2-14 0-16,-4-10 1 15,-4-11-1-15,-5-13 0 16,-1-15 1-16,-3-17-1 16,-4-12 1-16,-4-15 0 0,-4-16 1 15,-6-10-1-15,-5-11 1 16,-5-4 0-16,-9 1-1 16,-4 8 1-16,-5 8 0 15,-2 8-1-15,-3 14-1 16,0 11-2-16,2 13 0 15,-1 2-3-15,18 20-15 16,-26-10-20-16,26 10 0 16,-22-14-1-16,22 14 1 15,-14-16 25-15</inkml:trace>
  <inkml:trace contextRef="#ctx0" brushRef="#br0" timeOffset="105">20816 12876 77 0,'-9'13'34'16,"2"4"0"-16,-11-13-27 15,4 2-5-15,-6-3 1 16,-2 1-1-16,-5-4-1 16,-1 1 0-16,-3-6 1 15,2-2 0-15,0-7 0 0,4 2-1 16,2-2 1-16,6 0-1 15,3-5 1-15,6-2 0 16,6-2-1-16,5-5-1 16,7 1 1-16,3-4-1 15,6-3 0-15,4-6 0 16,4-1 1-16,4-1-1 16,6-5 0-16,1 7 0 15,1-5 1-15,0 7 0 16,3 1-1-16,0 3 1 15,1 3-2-15,0 5 2 16,-4 3-1-16,0 2 0 16,-5 3 0-16,-1-3-1 0,-7 5 1 15,-4-2 0 1,-7 4 1-16,-5 1-1 16,-5-1 1-16,-5-2-1 15,-5 4 0-15,-3 0 1 0,-8-4 0 16,-5 5 0-16,-6 1-1 15,-3 1 0-15,-5 5 1 16,1 4-1-16,0 0 0 16,4 1 1-16,5 5-2 15,8-1 1-15,17-5 0 16,-6 12 0-16,17-8 0 16,10 0 1-16,7-4-1 0,5-2 0 15,3-2 0 1,2-1 1-16,-1-3-1 15,-3-2 0-15,-6 2 1 16,-4 0-1-16,-8-1 1 0,-3 6-1 16,-13 3 0-16,0 0 1 15,6 15-1-15,-11 2 1 16,-4 3-2-16,-2 10 2 16,-1 2-2-16,-3 4 1 15,0-4 0-15,1 0 0 16,2-1 0-16,3-5 0 15,2-4 0-15,3-8 0 16,4 0 0-16,0-14 0 0,3 18-1 16,-3-18 0-1,8 15 0-15,-8-15-1 16,9 17-1-16,-9-17-3 16,7 18-20-16,-7-18-10 0,6 14-2 15,-6-14 1-15,0 0-1 16</inkml:trace>
  <inkml:trace contextRef="#ctx0" brushRef="#br0" timeOffset="106">5750 10111 8 0,'0'0'8'0,"-11"12"-3"16,11-12-1-16,0 0-2 15,0 0 0-15,-11 10 0 16,11-10 2-16,0 0 3 16,0 0 1-16,-17-6 1 15,17 6 2-15,0 0 0 16,0 0 0-16,-13-18 1 16,13 18-2-16,-7-11-3 15,7 11-2-15,0 0-1 16,-16-2-2-16,16 2 0 15,-16 15-1-15,6 2 0 16,0 5-1-16,2 5-1 16,0 3 1-16,5 1 0 0,3 0 0 15,6-4-1-15,6-3 2 16,6-9 0-16,12-7 1 16,1-12 1-16,10-4 0 15,-3-10 1-15,4-4-1 16,-6-7 2-16,-3 0-1 15,-13-4-1-15,-6 1 0 16,-14 2-2-16,-9 2 0 16,-7 6-1-16,-10 3-1 15,-3 8-5-15,-10 1-30 16,13 8 0-16,-5-6-2 16,13 6 1-16,-1-5 24 15</inkml:trace>
  <inkml:trace contextRef="#ctx0" brushRef="#br0" timeOffset="107">2761 4462 55 0,'0'22'33'0,"0"-22"-3"15,-6 30-22-15,-2-12-1 16,4 12-3-16,-5 2 0 0,6 11-1 16,-3 1 0-16,4 5 1 15,1 2-2 1,2 6 0-16,2-2-1 15,2 0 0-15,0-6 0 0,-1-5 0 16,1-5-1-16,0-6-1 16,-1-3 1-16,-3-11-2 15,2 3-2-15,-6-10-3 16,8 10-6-16,-5-22-22 16,-1 14-1-1,1-14 0-15,0 0 12 0,0 0 24 0</inkml:trace>
  <inkml:trace contextRef="#ctx0" brushRef="#br0" timeOffset="108">2463 4721 51 0,'-6'-26'33'16,"-2"-13"-6"-16,11 14-15 15,-6-14-4-15,12 7-1 16,-1-5-2-16,11 2 0 16,2-2 0-16,12 6-3 15,4-3 1-15,7 3-2 16,3 7 1-16,7 6-1 0,0 2 0 15,4 6-1-15,0 9 0 16,-2 5 0-16,-6 9 0 16,-4 8 0-16,-6 2 0 15,-9 6 0-15,-7 0 0 16,-10 5 1-16,-9-4-1 16,-10 2 1-16,-9-5 0 15,-5-4 0-15,-9 0 0 16,-6-7-1-16,-7-2 1 15,0-3-1-15,-3-2 1 16,0-2 0-16,5-5-1 16,1 1-1-16,6-3 0 15,5 0-1-15,9 8-2 0,0-4-7 16,9 13-27-16,9-17 1 16,-5 30 0-16,7-14-1 15,7 7 37 1</inkml:trace>
  <inkml:trace contextRef="#ctx0" brushRef="#br0" timeOffset="109">3082 5114 31 0,'0'0'29'0,"-6"14"-10"16,6-14-5-16,0 0-3 16,-13-3-3-16,13 3-2 15,0 0 0-15,0 0-2 16,0 0 0-16,0 0 0 0,5-16 0 16,-5 16-1-1,12-15 0-15,-1 7 0 16,-1-8 0-16,3 3 0 15,0-3-1-15,2 3 0 0,-2-3 0 16,1 1-1-16,-3 2 1 16,-1 2-1-16,-10 11 0 15,12-14-1-15,-12 14 1 16,7-11-1-16,-7 11 0 16,0 0 1-16,0 0-2 15,0 0 2-15,4 19-1 16,-4-3 0-16,-1 7 0 15,-2 7 0-15,1 3 0 0,-1 2 0 16,1 2 0 0,-2 3 0-16,2 1-1 15,1-5 1-15,-1 1 0 16,1-9 0-16,2-2-1 0,-2-3 0 16,2-3 0-16,1-9-3 15,1 1 0-15,-3-12-6 16,0 0-26-16,0 0-2 15,0 0 2-15,0 0 1 16,0 0 35-16</inkml:trace>
  <inkml:trace contextRef="#ctx0" brushRef="#br0" timeOffset="110">2970 5500 58 0,'-15'10'35'0,"-1"-12"-9"15,16 2-12-15,-11 6-4 16,11-6-2-16,15-6-2 16,7 5 0-16,4-9-2 15,9 6-1-15,4-7 1 16,6 1-2-16,3 1-1 16,-1 2 1-16,-3 1-1 15,-1 1-1-15,-6 4 1 16,-7-1-1-16,-4 2 1 15,-5 2-1-15,-7 0 0 16,-3 1 1-16,-11-3-2 16,11 0 1-16,-11 0 1 15,0 0-1-15,0 0 1 0,0 0-1 16,0 0 0-16,0 0 1 16,0 0 0-16,0 0-2 15,0 0 1-15,0 0-1 16,0 0-1-16,0 0-3 15,8 11-12-15,-8-11-22 16,0 0-1-16,-10 14 1 16,5-1-2-16,-8 0 41 15</inkml:trace>
  <inkml:trace contextRef="#ctx0" brushRef="#br0" timeOffset="111">5981 8831 36 0,'21'-139'20'0,"-2"6"-7"15,-10-4-6-15,-1 16-4 0,-6 21-7 16,-10 16-14-16,-3 22-7 16,0 21-3-16,-3 18 25 15,14 23 3-15</inkml:trace>
  <inkml:trace contextRef="#ctx0" brushRef="#br0" timeOffset="112">4118 4543 61 0,'8'15'33'0,"-6"9"-14"0,-7 5-13 15,9 15-1-15,-6 7-2 16,3 15 0-16,-5 2-1 16,4 3 0-16,-2-4-1 15,0-4 1-15,-1-10-1 16,-1-11 0-16,-2-16 1 15,-1-12 0-15,-4-18 1 16,0-13 0-16,-3-16 0 16,2-14-1-16,-3-28 2 0,3-7-1 15,-1-15 0-15,3-5 0 16,3-4-1 0,4 7 0-16,6 5 0 15,5 13-1-15,7 21 0 0,6 15-1 16,4 22-1-16,6 18 1 15,-2 21-1-15,-3 14 1 16,-7 15 0-16,-5 7-1 16,-8 9-1-16,-7 1 1 15,-5-3-1-15,-8-9-2 16,4 0-3-16,-3-23-4 16,20 3-25-16,-8-14 0 0,18-2 0 15,1-9 0-15,17 1 36 16</inkml:trace>
  <inkml:trace contextRef="#ctx0" brushRef="#br0" timeOffset="113">4509 4766 60 0,'15'19'35'0,"-14"-4"2"16,5 10-25-16,-18-6-5 16,6 3-3-16,-6 3-1 15,-2 5-1-15,-1-1-2 16,1 1 1-16,0 0-1 15,1-4-2-15,7 2-1 16,-3-2-3-16,17-1-23 0,-8-25-7 16,12 22 0-1,-12-22-2-15,25 2 28 16</inkml:trace>
  <inkml:trace contextRef="#ctx0" brushRef="#br0" timeOffset="114">4326 5436 47 0,'-12'-8'35'15,"12"8"-1"-15,-16 0-24 16,12 11-4-16,-2 7-3 16,2 10-2-16,0 10 0 15,-1 15 0-15,0 14-2 16,-1 8 0-16,0 15 0 15,-3 7 0-15,3 10 0 16,-5 4 1-16,0 5-1 16,-1-3 1-16,2-4 0 15,0-1 0-15,4-3 1 16,1-3-1-16,3-8 0 16,6-1-1-16,0-7 1 0,2-4-1 15,2-2 1-15,-1-4 0 16,0-5 0-16,1-3 1 15,-5 0-1-15,2-5 0 16,0 0 1-16,0 1-1 16,-1-2 0-16,-1 4 0 15,1-1 1-15,-1 3-1 16,-1 2-1-16,-2 4 2 16,-1 1-1-16,-2 2-1 15,1 3 2-15,1-1 0 16,-2 6 0-16,1-2 0 15,1 2 0-15,-1 2-1 16,2-1 1-16,2-1 1 0,-2-1-2 16,0-4 1-16,1 0-1 15,0 2 1-15,0-5 0 16,-1-4 0 0,-2-5-1-16,-2-2 2 0,0-1-2 15,1-6 0-15,-1-9 1 16,2-9-1-16,-1-7 1 15,3-5 0-15,1-7 0 16,3-10 0-16,-4-12 0 16,0 0-1-16,14-15 0 15,-10-9 1-15,0-6-1 16,1-10 1-16,-1-11-1 0,-1-8 1 16,0-12-1-16,-1-5 1 15,1-14-1-15,-1-5 0 16,0-13 1-1,1-5-1-15,-1-6 0 0,2-6 1 16,-3-3-1-16,4-5-1 16,-2 0 1-16,0-2-1 15,1 2 0-15,2-2 1 16,3-1-1-16,-1 1-1 16,4-3 2-16,1-2 1 15,0-1-1-15,2 1 1 16,0-1 0-16,0 0 0 15,0-2 0-15,-1 1 0 0,-1 2-1 16,-1 5 0 0,-1-2 1-16,-3 6 0 15,-2 5 1-15,2 6-2 16,-6 10 0-16,1 4 0 0,-2 10 0 16,0 11 1-16,-2 13-1 15,0 7 0-15,-1 11-1 16,0 13 1-16,1 7 1 15,0 13-2-15,1 10 0 16,0 11-3-16,15-1-32 16,-10 12-2-16,10 5 0 15,-2-4-2-15,11-1 35 16</inkml:trace>
  <inkml:trace contextRef="#ctx0" brushRef="#br0" timeOffset="115">3288 5025 17 0,'5'25'14'16,"-1"6"-6"-16,-5 6-4 16,3 9-1-16,-2 2 0 15,3 6-1-15,-1 1-1 16,1 9 1-1,-3 6-1-15,0 9-1 0,-3-1 1 16,-1 7 1-16,-3 8-1 16,0 10 2-16,-5 2 0 15,2 10 0-15,-5 1 0 16,2 5 1-16,-2 5-1 16,0 4-1-16,2-3 0 15,-2 1-1-15,2-1 0 16,0-2-1-16,0-4 2 0,1 3-1 15,1-5 1-15,1 4 0 16,1-4 1-16,1 2-2 16,2-2 2-1,4 1-3-15,1 2 1 0,3-6 2 16,2 1-2-16,2-3 1 16,2-1 0-16,3-3 1 15,1-4-2-15,3-2 3 16,-3-9-3-16,3-7 0 15,-2-3 0-15,1-9 0 16,-2-13-1-16,-2-4 0 16,-3-14 1-16,-1-8-1 15,-1-11 1-15,-2-4 0 0,-3-8-1 16,0-14 1-16,-4 13 1 16,4-13-1-1,0 0 1-15,-11 1-2 16,11-1 1-16,0 0-1 0,-11 4 1 15,11-4-1-15,0 0 0 16,0 0 0-16,0 0 0 16,0 0 0-16,0 0-1 15,0 0 2-15,-11 2-1 16,11-2 0-16,0 0 1 16,0 0-1-16,0 0 1 15,-12-7 0-15,9-4-1 16,1-6 0-16,1-4 0 15,1-2 0-15,0-8 0 16,1-4-1-16,1-6 0 16,1-3 1-16,0-5 0 15,2-2 0-15,-1-5 0 0,1-1 0 16,1-10 0-16,0-3 1 16,1-3 0-16,3-1-1 15,-1-6 1-15,0-3-1 16,2-2 0-16,0-3-1 15,-1 3 0-15,-1 0 1 16,-2 0-1-16,-1 0 0 16,-1 2 0-1,-1 1 1 1,-1 2 0-16,0 1 0 0,-2 2 0 16,1 2 0-16,-2 1-1 15,2-2 2-15,-5 2-2 16,2-2 1-16,-1 4 0 15,-2-1 1-15,-1 0 0 16,1 1 1-16,-2 1-1 16,1 4 0-16,0-1-1 15,1 5 2-15,-1-2-2 16,-1 5 1-16,0-1-1 16,-1 4-1-16,0 1 2 15,1 4 0-15,0 0 0 16,1 1-2-16,0 5 2 0,1 1-1 15,0 3 0-15,1 2 0 16,1 0-1-16,-1 0 1 16,0 4-1-16,0 2 2 15,-1-1-2-15,1 2 1 16,0-1 0-16,1-2 1 16,1 4-1-16,1 0 0 15,1 1 0-15,1-3 0 16,0 0 0-16,0 0 0 15,0 1 1-15,0 2 0 16,-1-1-1-16,0 4 0 16,-1-2 1-16,1 5-1 15,1 0 0-15,-1 2 1 0,-1 3 0 16,1 0-1-16,-1 0 0 16,1 5 1-16,-2 0 0 15,1 3 0-15,0 12-1 16,-2-15 0-16,2 15 0 15,0 0 0-15,-4-11 1 16,4 11 0-16,0 0-1 16,0 0 1-16,0 0 0 15,0 0 0-15,0 0-1 16,0 0 1-16,-1 11-3 16,1-11-2-16,0 0-32 15,0 0 1-15,0 0-2 16,-8-14 0-16,-3 4 37 0</inkml:trace>
  <inkml:trace contextRef="#ctx0" brushRef="#br0" timeOffset="116">3297 5068 35 0,'-1'-29'19'0,"7"7"-3"15,-13-13-1-15,10 10-3 16,-15-12-1-16,7 12-4 16,-12 1 1-16,5 12-2 15,-10 1-1-15,4 14-1 16,-6 4-1-16,4 16-1 16,-4 13-1-16,4 9 0 15,0 7-2-15,3 8 2 16,6-1-2-16,5 0 2 15,6-1-1-15,6-10-1 16,9-9 2-16,7-11 0 0,6-13 1 16,7-12-1-16,2-9 1 15,7-11-1-15,-4-8 1 16,3-4 0-16,-5-10 0 16,-4-4-1-16,-7-3 0 15,-7-6 0-15,-6-4 1 16,-12 4-1-16,-9-5 0 15,-9 1 0-15,-10 4 0 16,-7 7 0-16,-6 7 0 16,-6 14-1-16,-5 12 1 15,-2 12-1-15,-2 18 0 16,3 15 0-16,2 14-1 0,5 10 1 16,7 13-1-16,8 1 1 15,13 6-1-15,11-7 0 16,15-3 1-1,12-9 0-15,13-12 0 0,11-11 0 16,7-15 0-16,6-12 0 16,4-15 1-16,2-6-1 15,-3-14 0-15,-4-5 1 16,-8-8-1-16,-6-2 1 16,-10-8 0-16,-9-2 0 15,-11-3 0-15,-12-1-1 16,-9-1 2-16,-9-1-1 15,-11 7 0-15,-7 5-1 0,-5 6 1 16,-5 11-1-16,-6 8 0 16,0 13 1-1,-5 14-2-15,1 17 0 16,4 7 1-16,2 11 0 0,4 14-1 16,6 3 1-16,10 5-1 15,8 4 1-15,12-2-1 16,11-10 1-16,12-1-2 15,8-15 2-15,10-8-1 16,6-10 1-16,6-7 0 16,3-9 0-16,2-7 0 15,0-5 0-15,-1-6 0 16,-4-4 0-16,-5-8 1 0,-4-2-1 16,-8-4 1-1,-6-5 0-15,-9-2-1 16,-10-5 1-16,-12-1 0 15,-6 1-1-15,-7 0 1 0,-6 9 0 16,-5 3-1-16,-2 10 0 16,-2 6 0-16,2 14 0 15,4 6 0-15,2 13-1 16,5 10 0-16,2-1-1 16,7 12 0-16,0-8-3 15,12 13-7-15,-8-15-26 16,12 6 0-16,-5-15 1 15,9-3-1-15,-5-17 36 16</inkml:trace>
  <inkml:trace contextRef="#ctx0" brushRef="#br0" timeOffset="117">18369 6422 44 0,'0'0'14'0,"0"0"-1"16,1-13-1-16,-1 13-3 15,0 0-1-15,0 0-1 16,0 0-2-16,0 0-1 16,0 0-1-16,0 0 0 0,4 12-1 15,-4-12 0-15,0 0 0 16,8 16-1-1,-8-16 1-15,0 0-1 16,12 13 0-16,-12-13 0 0,11 5 0 16,-11-5 1-16,13 7-2 15,-13-7 1-15,14 8 0 0,-14-8 0 16,16 7-1-16,-16-7 1 16,17 7-1-16,-17-7 0 15,17 3 1-15,-17-3-1 16,17 7 0-16,-17-7 0 15,19 2 1-15,-19-2-1 0,15 3 0 16,-15-3 0-16,16 2 1 16,-16-2-1-16,15-3 0 15,-15 3 1-15,12 0-1 16,-12 0 0-16,12 1-1 16,-12-1 1-16,11-1 0 15,-11 1 0-15,14-2 0 16,-14 2 0-16,16 2 0 15,-16-2 0-15,17-2 1 16,-17 2 0-16,14-3-1 16,-14 3 0-16,0 0 0 15,14-4 0-15,-14 4 1 16,0 0-1-16,0 0-1 0,0 0 2 16,0 0-2-16,13 5 1 15,-13-5 1-15,0 0-1 16,11-4-1-16,-11 4 1 15,0 0 1-15,12-4-2 16,-12 4 2-16,7-11-2 16,-7 11 1-16,0 0-1 15,0 0 2-15,12-15-1 16,-12 15 0-16,5-13 0 16,-5 13 0-16,0 0 0 15,5-17 0-15,-5 17 1 16,2-22-2-16,-2 7 1 15,0 2 0-15,0-4 0 0,0-4 1 16,0 2-1-16,0-3 0 16,0-3 0-16,0 1 0 15,2-2 1 1,1-1-2-16,1 2 1 0,-1-3 0 16,3-1 0-16,0-2 1 15,-1 7-1-15,0-4 1 16,0 3-1-16,-1-1 2 15,-1 1-2-15,-1-1 1 16,-1 4 0-16,-2 3-1 16,-1-1 1-16,0 1 0 15,-2-1-1-15,-2 5 0 16,0 0 0-16,6 15 1 0,-16-19-1 16,16 19 1-1,-18-16-1-15,18 16 0 16,-17-12 0-16,17 12 0 15,-17-10 0-15,17 10 1 0,-19-12-2 16,8 7 1-16,-2 0 0 16,-3 6-1-16,-2-1 1 15,-1-1 0-15,-1 1 0 16,-2 3 0-16,1-1 1 16,0 3-1-16,2-1 0 15,2-4 1-15,1 2-1 16,2 2 0-16,2-2 0 0,12-2 0 15,-18 7-1 1,18-7 1-16,-16 2 1 16,16-2-2-16,-15 7 1 15,15-7 0-15,-14 10 0 0,14-10 0 16,-14 3 0-16,14-3 0 16,-13 12 0-16,13-12 0 15,-14 10 0-15,14-10 1 16,-14 7-1-16,14-7 0 15,-16 9 0-15,16-9 0 16,-14 6 0-16,14-6 0 16,-11 1 0-16,11-1 0 15,0 0-1-15,-9 11 2 16,9-11-1-16,-3 15 0 16,3-15 1-16,-6 21-1 15,4-4 0-15,-2 3 0 16,-1 3 0-16,-1 1 0 0,1 4-1 15,0 1 1-15,3 5-1 16,1 1 0-16,-2-2 1 16,3 2 1-16,1-2-1 15,1 2 0-15,-1-1 1 16,0-2-1-16,3-4 1 16,-3-3-1-16,3-2 0 15,-2-1 0-15,2-5 0 16,-1-1 0-16,1-4 1 15,0 3-1-15,-2-2-1 16,2-2 2-16,-4-11-1 16,10 21 0-16,-10-21 0 15,9 15 0-15,-9-15 0 0,16 14 0 16,-16-14 0-16,22 6 0 16,-11-1 1-16,3-2 0 15,-1 0-1-15,2 2-2 16,-4-5-8-16,2 12-24 15,-13-12-1-15,14 23 0 16,-13-10-1-16,-1 4 27 16</inkml:trace>
  <inkml:trace contextRef="#ctx0" brushRef="#br0" timeOffset="118">18460 5138 62 0,'-3'-11'35'16,"-7"-3"-15"-16,10 14-8 16,-11-15-3-16,11 15-3 15,0 0-1-15,0 0-1 0,0 0-1 16,2 12 0-16,-2-12-1 15,17 22-1-15,-2-6 0 16,2 5 0-16,1 0 0 16,7 1 0-16,0 4 0 15,2 6-1-15,1-1 2 16,0-1-1-16,-2 1 0 16,-2-5 0-16,-3 0 0 15,-5-3 0-15,-4-4 0 16,-1-2-1-16,-5-6 1 15,-1 0-2-15,-5-11 0 16,0 0 0-16,0 0-3 31,0 0-2-31,0 0-7 0,-6-27-23 16,7 15-1-16,-5-12 1 0,4 2-1 16,-5-1 34-16</inkml:trace>
  <inkml:trace contextRef="#ctx0" brushRef="#br0" timeOffset="119">18765 4994 49 0,'9'-21'34'15,"1"8"0"-15,-12-9-21 16,2 22-3-16,7-12-4 0,-7 12-1 15,-14 9-2-15,2 8 0 16,-6 5-2-16,-3 9 0 16,-7 9 0-16,-3 3-1 15,-3 6 0-15,-1 7 0 16,-2-3 0-16,1-1 1 16,1-5-1-16,5-4 0 15,3-5 1-15,4-7-1 16,4-6 1-16,6-10-1 15,3-1 0-15,10-14-1 16,-11 12 2-16,11-12-1 16,0 0 0-16,0 0 0 0,0 0 1 15,14-21-1-15,-6 8 1 16,6-10-1-16,2-6 0 16,4-5 1-16,3-10-1 15,7-4 0-15,3-5 0 16,1 2 1-16,0-3-1 15,-1 9 0-15,-4 8 1 16,-4 3 0-16,-5 10 0 16,-5 7 0-16,-15 17-1 15,11-6 1-15,-11 6 0 16,-8 21-1-16,-6-3 0 16,-3 16 1-16,-5 4-1 15,-6 10-1-15,-4-1 1 0,-2 8 0 16,-1 2 1-16,-1-6-1 15,6-4 0-15,4-10 0 16,4-4 1 0,6-14-1-16,7-7 0 0,9-12 0 15,0 0-2-15,0 0 2 16,9-25-1-16,2 0 1 16,3-4-2-16,-2-2 1 15,4 2-4-15,-8-9-5 16,14 9-25-16,-16-2-2 15,5 13 0-15,-7-2 0 16,3 6 30-16</inkml:trace>
  <inkml:trace contextRef="#ctx0" brushRef="#br0" timeOffset="120">18324 5051 50 0,'-13'-17'34'0,"-1"0"0"16,14 17-21-16,-14-22-4 15,14 22-1-15,0 0-3 16,0 0 0-16,-3-11-2 16,3 11 0-16,15 13-1 15,-2-4-1-15,0 4 1 0,3 8-1 16,2 4-1-1,2 11 1-15,2 5-1 16,3 4 0-16,1 2 1 16,3 3-1-16,3 2 0 0,3-7 1 15,2-4 0-15,0-7-1 16,-3-7 1-16,-2-5 0 16,-4-8-1-16,-6-3 1 15,-6-8 0-15,-16-3-1 16,9-16-1-16,-15 0 2 15,-5-9-2-15,-7-8 2 16,-7-8-1-16,-4-7 0 16,-5-4-1-16,-5 2 2 15,-1 1 0-15,-1-5-1 16,0 10 0-16,2 9 0 16,6 5 1-16,2 7-1 15,7 9 0-15,7 2 0 0,5 7 0 16,12 5 1-16,-6 17-1 15,13-1 0-15,6 12 0 16,8 4 0-16,6 0 0 16,6 9 0-16,5 3 0 15,3 3 1-15,4-3 0 16,1-2-1-16,-5-7 1 16,-1 4-1-16,-6-8 1 15,-4-3 0-15,-5-2 0 16,-5-10-1-16,-7-4 0 15,-2-1 0-15,-11-11 1 16,0 0-1-16,0 0 1 0,0 0-1 16,-5-20 0-16,-9-2 0 15,-7-4 0-15,-5-10 0 16,-5 1-1-16,-6-2 2 16,0-2-2-16,0 5 2 15,0 0-2-15,4 5 1 16,5 6 0-16,5 8 1 15,6 3-2-15,3 1 1 16,14 11 0-16,-11-7-1 16,11 7 1-16,11 22 0 15,1 2 1-15,7 5-1 16,3 5 0-16,6-1 0 16,1 7 0-16,0 2 1 0,1-4 0 15,-3-7-1-15,-4-8-1 16,-5-4-2-16,0-6 2 15,-18-13-3-15,22 15-3 16,-19-30-5-16,11 10-20 16,-14-18-6-16,8 1-1 15,-9-12 2-15,7 3 22 16</inkml:trace>
  <inkml:trace contextRef="#ctx0" brushRef="#br0" timeOffset="121">18802 5118 36 0,'6'-24'35'16,"4"6"0"-16,-9-7-15 0,10 16-7 16,-13-10-3-16,2 19-4 15,1-15-2-15,-1 15-1 16,0 0-2-16,-11 0 1 16,0 6-1-16,-4 9-1 15,-4 9 0-15,-6 9 0 16,-5 5 0-16,-7 9 0 15,-3 5 1-15,-3 0-2 16,2 1 2-16,2-9 0 16,4-3-1-16,6-10 0 15,7-8 0-15,6-8 1 16,16-15-1-16,-11 9 0 16,11-9 0-16,11-19 0 0,3-8 0 15,5-7 0-15,3-9 1 16,8-8-1-1,-1-10 0-15,3 0 0 16,-1-2 1-16,0 4-2 0,-4 8 1 16,-4 7 1-16,-5 11-1 15,-4 14 1-15,-14 19 0 16,0 0-1-16,0 0 1 16,-10 36 0-16,-11 5-1 15,-7 10 1-15,-5 6-2 16,-7 7 2-16,-1 2-1 15,-1 0 0-15,4-5 0 16,5-8 0-16,6-14 1 16,8-9-2-16,5-7 1 15,14-23 0-15,0 0-1 16,0 0 1-16,14-19-1 16,-2-8-2-16,6 8-10 0,-7-16-23 15,10 2-1-15,-7-9-1 16,7 4-2-16,-1 0 34 15</inkml:trace>
  <inkml:trace contextRef="#ctx0" brushRef="#br0" timeOffset="122">17846 14335 35 0,'-14'-9'32'0,"-5"-2"1"16,2 13-18-16,-13-16-7 15,9 9-2 1,-7-2-2-16,2 5-1 15,-3-4 0-15,1 12-1 16,-4-1 0-16,4 6 0 0,-6 7 0 16,1 8-1-16,-2 2 0 15,2 7 1-15,-3 1-1 16,3 6 0-16,-1-1-1 16,5 4 0-16,4 0 1 15,5 0-1-15,3 1 1 16,4 6-1-16,8 6 1 15,7-2-1-15,6 4 1 16,4 0-1-16,9-2 0 16,5 0 0-16,3 0 0 15,7-4 0-15,1-7-1 16,4-3 2-16,-1-4-1 0,3-6 0 16,1-2 0-16,1-5 1 15,1-8-1-15,-2-9 2 16,1-4-2-16,-2-6 1 15,1-5-1-15,-4-6 1 16,-2-9 0-16,-4-8 0 16,-5-8 0-16,-2-6 0 15,-6-9 0-15,-4-7 0 16,-6-7 1-16,-4-4-1 16,-5-5 1-16,-4 0 0 15,-2-4-2-15,-5 4 1 16,-3 2-1-16,0 6 0 15,-3 0 1-15,-2 8-1 0,-1 6 0 16,-3 7-1-16,-4 10 1 16,0 3 0-16,-5 7 1 15,0 3-1-15,-4 9 0 16,-2 0 1-16,1 11-2 16,-2 4 1-16,3 7 0 15,0 7 0-15,1 8-2 16,0 6 0-16,4 8-4 15,-8-6-32-15,20 5 0 16,1-9 0-16,9-5-1 16,4-7 26-16</inkml:trace>
  <inkml:trace contextRef="#ctx0" brushRef="#br0" timeOffset="123">18797 15247 23 0,'-6'15'29'0,"6"-15"-2"16,-13 6-13 0,13-6-3-16,0 0-3 15,0 0 0-15,0 0-1 0,0 0-1 16,-15-17-1-16,15 17 0 16,-7-11-1-16,7 11-1 15,0 0-1-15,-11-11 0 16,11 11 0-16,-8-15-1 15,8 15 1-15,-7-19-2 16,5 4 1-16,0-1 1 16,1-4-1-16,2-6 0 15,-1-4 2-15,3-6-2 16,-3-7 2-16,2-5-1 16,-3-5 0-16,1 2-1 15,-2-8 0-15,-2 2 1 0,-1-1-2 16,0 7 2-16,-1 2-2 15,0 8 0-15,0 4 2 16,1 6-1-16,1 5-1 16,2 9 0-16,2 17 0 15,1-12 0-15,-1 12 0 16,10 11 0-16,2 9-1 16,3 14 1-16,7 9 1 15,3 14-1-15,6 6 0 16,2 15-2-16,3 5 2 15,3 0-1-15,0 1 1 16,-3-12-1-16,-2-7 1 16,-2-11 0-16,-4-13-1 0,-1-11 2 15,-4-11-1-15,-2-13 0 16,-2-15 1-16,1-12 0 16,-3-8 0-16,0-13 0 15,-4-16 0-15,1-12 0 16,-4-16 0-16,-1-10 0 15,-5-2-1-15,0-5 1 16,-6 1-1-16,0 4 1 16,-2 7-1-16,-1 8 1 15,-1 16 0-15,1 11-1 16,2 11 0-16,-2 11 0 16,2 8-2-16,-1 6 0 15,4 20-1-15,-5-13-3 0,12 26-9 16,-8-2-24-16,8 9 0 15,-2 3 0-15,10 8 1 16,-1 1 30-16</inkml:trace>
  <inkml:trace contextRef="#ctx0" brushRef="#br0" timeOffset="124">19645 14475 40 0,'0'0'35'15,"-6"-13"-1"-15,-3 2-17 16,9 11-7-16,-14 7-3 16,7 8-1-16,-8 0-3 15,1 11-1-15,-6 1-2 16,-2 5 2-16,-5 0-2 15,-1 6 1-15,0-3 0 16,0 1-2-16,-1-5 2 0,4-4-1 16,2-5 1-16,6-4-1 15,4-3 1 1,13-15-2-16,-15 4 2 16,15-4 0-16,8-21-1 0,8 8 1 15,5-9-1-15,8 0 1 16,6-1-1-16,2 4 1 15,4-2-2-15,-1 9 2 16,-2 1-1-16,-7 2 0 16,-5 4 1-16,-8 7-1 15,-5 0 2-15,-13-2-1 16,0 0 0-16,0 0-1 16,-21 9 1-16,3-13 0 0,-7-3-1 15,-3-3 0 1,-6-11-1-16,-1-2 0 15,-3-5 2-15,1-1-1 16,4 0 0-16,4 2 0 0,3 4 0 16,8 4 0-16,18 19 0 15,0 0 0-15,0 0-1 16,29 33 1-16,0 1 0 16,7 7 0-16,3 7 0 15,2 6 1-15,0-1 0 16,-3 0-1-16,-6-10 2 15,-5-4-1-15,-5-7-1 16,-5-8 0-16,-4-7 0 16,-13-17-1-16,12 8 1 15,-12-8 0-15,-6-26 0 16,-4-2-1-16,-6-9 0 16,-5-5 2-16,-3-4-1 0,-3-2 1 15,-1 5-1-15,2 4 1 16,4 7-1-16,5 10 1 15,17 22-1-15,0 0 0 16,0 0 0-16,17 31 1 16,4-5-1-16,2 6 0 15,3 3-1-15,-3-2-3 16,6 8-16-16,-11-16-17 16,0-4 1-16,-18-21-2 15,19 11-1-15,-19-11 39 16</inkml:trace>
  <inkml:trace contextRef="#ctx0" brushRef="#br0" timeOffset="125">19920 14318 78 0,'-2'-18'37'16,"2"18"-8"-16,0 0-19 15,0 0-4-15,0 0-2 0,-13-3-2 16,13 3 0-16,0 0-1 16,-15 20-1-16,8-9 1 15,0 4-1-15,0 3 1 16,-3 3 0-16,0 6-1 16,2 6 0-16,-3 5 1 15,3 7-1-15,-1 5 0 16,0 7 0-16,2 2 0 15,1 5 1-15,2 2-1 16,-1 3 0-16,5-1 0 16,-1-7 1-16,3-5-1 15,4-8-1-15,-1-10 1 16,4-5-1-16,-1-7 2 0,5-12-1 16,-2-9 0-16,3-9 1 15,2-3-1-15,1-13 1 16,2-4 0-16,0-5 0 15,1-8-2-15,-1-4 2 16,-2 8-1-16,-1 7 1 16,-1 3-1-16,-2 12 0 15,4 9 0-15,0 12 0 16,0 8-1-16,3 14 1 16,4-1 0-16,1-1-1 15,2-1 1-15,1-7 0 16,-1-7 1-16,-1-12-1 0,2-17 1 15,1-13 1-15,-4-16-1 16,0-12 1-16,-3-10-1 16,-4-14-1-16,-2-10 2 15,-7-9-1 1,-4 1 0-16,-6 0-1 0,-5 3 1 16,-2 7-1-16,-3 8 0 15,-3 10 2-15,1 11-2 16,0 15 0-16,2 7 1 15,4 13-3-15,0 2-1 16,7 21-2-16,-7-25-6 16,20 22-27-16,-13 3 0 15,15 12-1-15,-4 2-1 0,8 9 24 16</inkml:trace>
  <inkml:trace contextRef="#ctx0" brushRef="#br0" timeOffset="126">20666 14531 78 0,'0'0'35'16,"12"-22"-6"-16,-12 22-22 16,0 0-3-16,6 12 0 15,-11 4-2-15,-2 11 0 16,-5 3-1-16,-4 9 0 15,-5 2 1-15,-1 5-2 16,-3-4 1-16,-1-6 0 16,0-3-1-16,3-7 0 15,2-9 0-15,4-9 1 0,6-13-1 16,5-10 1 0,6-5 0-16,7-5 0 15,7-6 0-15,7-2 0 16,3-1 0-16,5 5 0 0,3 5-1 15,2 5 0-15,-2 5 0 16,-2 3 0-16,-3 5-1 16,-5 2 1-16,-3 4 0 15,-6 3 0-15,-13-3 0 16,12 2 1-16,-12-2 0 16,-13 2-1-16,-4-4 0 15,-9 0 1-15,-6-6 0 16,-5-4 0-16,-4 1-1 15,-1-2 0-15,2-2 2 16,5 2-2-16,7 2-1 16,10 1 1-16,18 10-1 15,0 0 0-15,0 0 1 0,33 15 0 16,-3 2-2-16,7 4 2 16,3-1 0-16,2 3 0 15,-1-1 0-15,-1 0 1 16,-3 0 0-16,-5 1-1 15,-4 0 1-15,-5-1-1 16,-6-2 2-16,-2 2-3 16,-4 0 2-16,-4-5-2 15,-2-2-1-15,-5-15-2 16,7 13-8-16,-13-25-25 16,6 12-2-16,0-32 2 15,6 10 0-15,-5-5 26 0</inkml:trace>
  <inkml:trace contextRef="#ctx0" brushRef="#br0" timeOffset="127">21449 14613 53 0,'-13'-6'35'0,"13"6"-1"16,-18-9-22-16,18 9-4 15,0 0-3-15,0 0-1 16,16-2-1-16,7 1 0 0,4-1-1 16,10 2 0-16,9 0 0 15,7 0 0-15,2-3-1 16,3 2 0 0,-3-1 0-16,-4 4 1 0,-7-1-2 15,-5 1 1-15,-9-1 0 16,-6 0 0-16,-9 0 0 15,-2 2 0-15,-13-3-1 16,12 2 1-16,-12-2-1 16,0 0 1-16,0 0-1 15,0-17 1-15,0 17-2 16,-10-19 2-16,4 3-1 16,-4-1 0-16,-3-4 0 0,-3-1 0 15,-2 2 0-15,-4 0 0 16,-3 1 1-1,-2 2-1-15,-3 4 0 16,2 4 0-16,1 4 0 0,2 5 1 16,6 6-2-16,7 0 1 15,7 9 0-15,10-1-1 16,12 6 1-16,6-2 0 16,10 0 0-16,5-1 1 15,3-5-1-15,2 2 0 16,-1-6 0-16,-2 0 1 15,-5-5-1-15,-6 0 0 16,-5 2 0-16,-6-4-1 16,-3 2 2-16,-15-3 0 15,13 15-2-15,-15-2 2 16,-7 3-1-16,-3 6 2 16,-6 2 0-16,-3 7-1 0,-4-1 1 15,0 6-1-15,-3-4 1 16,1-1-1-16,2 0 0 15,3-3-3-15,5-4 1 16,0-3-1-16,8 4 0 16,-4-12-7-16,18 9-28 15,-10-6-1-15,10 3-1 16,-5-19 0-16,9 11 16 16</inkml:trace>
  <inkml:trace contextRef="#ctx0" brushRef="#br0" timeOffset="128">22452 15174 40 0,'-7'15'32'0,"1"4"0"16,-10-19-18-16,16 0-3 15,-7-12-3-15,10-10-2 16,-7-19 0-16,9-9-2 0,-4-13-1 15,4-10 0-15,-3-12-1 16,2-7-1-16,-4-4 1 16,-2 3-2-1,-5 6 1-15,1 6-1 0,0 8 1 16,1 9-2-16,2 12 2 16,1 13 0-16,7 13-2 15,5 5 1-15,11 7 1 16,11 8-1-16,8 5 0 15,8 1 0-15,8 5 0 16,7-3 0-16,5-1 0 16,1 2 0-16,-7-3-1 15,-6-4 1-15,-8 1-1 0,-9-6-2 16,-5-1-3 0,-16-8-7-16,2 5-22 0,-14-8 0 0,1 4-2 15,-9-3 2-15,-3 5 35 0</inkml:trace>
  <inkml:trace contextRef="#ctx0" brushRef="#br0" timeOffset="129">22471 14668 71 0,'12'13'37'0,"3"-21"-2"16,15-1-23-16,-4-11-5 15,9 3-2 1,1-5-2-16,0 4-2 16,0 2-1-16,-3 1 0 15,-4 6-1 1,-6 4-1-16,1 6-3 15,-9-3-1-15,9 19-11 0,-24-17-19 16,22 17 1-16,-22-17-2 16,9 23 6-16,-9-23 31 15</inkml:trace>
  <inkml:trace contextRef="#ctx0" brushRef="#br0" timeOffset="130">22430 15078 85 0,'31'9'37'0,"0"-12"0"15,12 6-28-15,-4-7-3 16,7 5-3-16,0-3-3 15,1 1 1-15,-2 0-1 16,0 5 0-16,-3-1 1 16,-3 2 0-16,-3 0-1 15,-4 5-1-15,-2 4-1 16,-8-9-8-16,4 13-26 16,-14-14-1-16,2 8 0 15,-14-12-1-15,14-4 20 0</inkml:trace>
  <inkml:trace contextRef="#ctx0" brushRef="#br0" timeOffset="131">23777 14146 41 0,'-11'12'30'0,"-1"3"2"15,3 5-22-15,-11-5-4 16,6 6-1-16,-5-10-1 15,6 2 1-15,-2-8-1 16,15-5 2-16,-16-5-1 16,16-7 0-16,0-15-1 15,9-2-1-15,4-7 1 16,4-8-1-16,2-5-1 16,4 2 1-16,2 1-3 15,1 6 2-15,-2 5-1 16,-3 5 1-16,-2 7-2 15,2 15 2-15,-2 9-2 0,5 15 1 16,1 12 0-16,2 14-1 31,4 14 0-31,2 13-1 16,0 14 1-16,-2 8-1 16,-1 5 2-16,-8-2-2 0,-5 1 1 15,-10-4 0-15,-9-8 1 16,-12-8-2-16,-8-12 1 15,-7-7 0-15,-9-9 0 16,-6-4 1-16,-4-18-1 16,-2-10 1-16,0-13-2 15,3-10 2-15,0-14 0 16,5-8-1-16,6-9 1 0,7-9-2 16,9-1 1-16,9 2 0 15,13 6-1-15,12 7 1 16,13 10 0-1,11 11 0-15,13 13 1 0,12 15-1 16,6 13 2-16,7 10 0 16,2 6-1-16,-1 9-1 15,-1 0 0-15,-9-4-3 16,0-2-5-16,-18-29-16 16,1 3-14-16,-15-27 0 15,0-12 1-15,-9-29 0 16</inkml:trace>
  <inkml:trace contextRef="#ctx0" brushRef="#br0" timeOffset="132">24455 13425 79 0,'-13'17'35'0,"-10"-8"0"16,-4 1-30-16,-13-5-3 15,-10 3 0-15,-16-7 0 16,-8 1-1-16,-11-3 1 0,-5-4 0 16,-4 2-1-1,1 0 1-15,3-4 0 16,9 0-1-16,9-2 1 15,11 1 1-15,10-2-2 0,12 5 2 16,9-3-2-16,8 1 1 16,6 3 0-16,16 4-2 15,-10 18 0-15,15 10 0 16,5 18 1-16,2 18-1 16,4 25 0-16,1 13-2 15,3 28 0-15,1 13 1 16,1 12 1-16,-2 5-1 15,-3-3 2-15,-4-2-2 16,-1-10 1-16,-2-3 1 16,0-13-1-16,-4-14 0 15,-1-11-1-15,-1-10 0 16,2-12 0-16,1-10 0 0,3-14 1 16,6-9-1-16,8-18 1 15,8-14 0-15,11-7 0 16,10-9 1-16,14-11-1 15,14-5 0-15,10-7 0 16,7-4-1-16,5 6 0 16,0 1 1-16,1 0-1 15,-3 0 0-15,-5 2 2 16,-11-3 0-16,-6 1 0 16,-7-9 0-16,-13-12 1 15,-8-14-1-15,-13-21 2 16,-13-21-2-16,-13-26-1 15,-15-25 0-15,-15-22 1 0,-11-11-1 16,-9-5 0-16,-6-2 1 16,-6 14-1-16,-1 17 1 15,1 22-1-15,3 24 0 16,9 29-7-16,-3 11-29 16,21 17-3-16,8 4 0 15,22 6-3-15,17-6 19 16</inkml:trace>
  <inkml:trace contextRef="#ctx0" brushRef="#br0" timeOffset="133">3002 4806 54 0,'-22'14'36'0,"3"3"0"16,-9-11-28-16,11 10-1 15,-5-10-1-15,5 0-2 16,-1-3 0-16,18-3 0 16,-18 2-2-16,18-2 0 15,11-10-1-15,12 2-1 16,13-2 0-16,16 3 0 16,15-3-1-16,17-2 1 15,18-1 0-15,17-1-1 16,18 1 2-16,13 1-1 15,10 3-1-15,14 1 1 16,12-1 0-16,9 3-1 0,8-1 1 0,7 0 0 16,-1 2-2-1,4-3 2-15,-1 0 0 16,-2 2 0-16,-7-1 1 0,-8-1 0 16,-7 3-1-16,-10-1 0 15,-4 2-1-15,-11-1 1 16,-7 0 1-16,-12 0-1 15,-6 1 0-15,-5 2 1 16,-4-2 0-16,-11 3-1 16,-12 0 2-16,-7 0-1 15,-14 2-1-15,-8 1 1 0,-14 0-1 16,-10 0 1-16,-16 2-1 16,-7-1 0-1,-6 2 0-15,-6 1 0 16,-1-1 0-16,0-1-1 15,4 0 1-15,1 0-1 0,6 1 1 16,1-4 0-16,5 2-1 16,0-3 0-16,2 1 0 15,-3-5-2-15,0 4 0 16,-9-10-5-16,12 6-30 16,-22-10 1-16,2 3-1 15,-9-6 3-15,6 2 35 16</inkml:trace>
  <inkml:trace contextRef="#ctx0" brushRef="#br0" timeOffset="134">9051 4529 54 0,'-14'8'37'0,"-3"-4"-1"16,10 7-27-16,-5-1-2 15,9 7-3-15,-2-2 1 16,7 8-2-16,0 4 0 16,5 8-1-16,2 8 0 15,3 7-1-15,3 1-1 16,-2 4 1-16,-1 1 0 15,2-1-1-15,-3-3 0 16,-4-5 1-16,-3-5-2 16,-4-8 0-16,-3-6-1 15,-4-13-4-15,3 6-10 0,-10-19-22 16,14-2 0-16,-27-12 0 16,15-2 13-16,-7-13 25 15</inkml:trace>
  <inkml:trace contextRef="#ctx0" brushRef="#br0" timeOffset="135">8671 4707 66 0,'1'-25'38'16,"4"-15"-2"-16,14 3-29 0,7-5-3 15,15-1-1-15,6-3-1 16,11-1 0-16,5 1 0 16,8 2-1-16,1 8 0 15,2 2 0-15,0 3 0 16,-6 8-1-16,-4 4 1 16,-7 8-1-16,-7 7 1 15,-7 4-1-15,-8 4 0 16,-8 13 0-16,-9 11 0 15,-8 6 0-15,-6 8-1 16,-9 6 2-16,-5 1-1 16,-8 7 0-16,-7 2 0 15,-6-9 0-15,-6-2 0 0,-6-3 0 16,-3-6 1-16,-3-6-2 16,-1-7 1-1,0-8-2-15,2-6 0 16,2-8-1-16,12 0-5 0,-7-12-29 15,22 9-1-15,-1-7 1 16,20 7-1-16,0 0 38 16</inkml:trace>
  <inkml:trace contextRef="#ctx0" brushRef="#br0" timeOffset="136">9418 5010 49 0,'-14'-15'37'0,"15"3"0"16,-5-17-22-16,18 8-7 16,-3-8-1-16,9 2-2 0,1-2-1 15,8 5-2-15,-3 2 1 16,3 4-2-16,-2 3 1 16,0 10-1-16,-4 2-1 15,-2 10 1-15,-3 9-1 16,-2 9 1-16,-4 9-2 15,-4 11 2-15,-7 7-2 16,-6 5 1-16,-7 5-1 16,-9 1 0-16,-8-2 0 15,-9-4 0-15,-5-10 0 16,-4-6 1-16,-2-10 0 16,2-7 0-16,5-14 1 15,5-7 0-15,9-8-1 0,12-9 0 16,12 1 2-16,14 0-2 15,11-1-1-15,8 3 1 16,9 10-1-16,4 2 1 16,4 7-1-16,-2 0-1 15,2 8-4-15,-16-10-31 16,10-2 0-16,-10-10-2 16,3-8 0-16,-3-13 32 15</inkml:trace>
  <inkml:trace contextRef="#ctx0" brushRef="#br0" timeOffset="137">9726 4216 53 0,'-16'-28'36'0,"-10"-11"1"16,4 6-26-16,-13-18-4 15,0 4-2-15,-14-8-1 16,-4 8 0-16,-11 2-2 16,-7 15 2-16,-9 14-3 0,-6 19 1 15,-8 18-1-15,-4 25-1 16,-3 29 1-16,-3 24-1 15,5 29 0 1,9 16-1-16,12 17 1 0,19 7 0 16,21 6 0-16,24-2 1 15,30-16 0-15,29-13-1 16,27-20 1-16,23-23-1 16,22-25 2-16,19-21 0 15,15-27-1-15,8-28 1 16,1-27-1-16,1-25 0 15,-6-29 0-15,-13-22 0 16,-17-25-1-16,-23-21 1 0,-26-15 0 16,-25-7-1-1,-27-5 1-15,-28 1 0 16,-29 4-1-16,-22 14 1 16,-22 14-2-16,-17 22 1 0,-16 30 0 31,-12 24-1-31,-11 28 2 15,-5 29-1-15,0 35 0 0,2 31-1 16,4 38 1-16,7 25 0 16,12 28 0-16,15 15-1 15,21 18 1-15,22 8-1 16,26-5 0-16,24-9 1 16,31-19 0-16,24-21 0 0,29-30 0 15,24-27 0-15,25-31 1 16,13-31 0-16,16-29 0 15,9-25 0-15,5-35-1 16,-2-26 0-16,-11-23 0 16,-13-20 1-16,-24-26-1 15,-21-9 1-15,-29-10-1 16,-27-3 2-16,-30 7-3 16,-27 11 2-16,-30 12-1 15,-26 24 0-15,-32 31 0 16,-25 27-1-16,-31 33 1 15,-22 37-1-15,-21 42 1 16,-16 37-1-16,-3 44 1 0,3 30-1 16,14 37 0-16,22 19 1 15,35 24-1-15,35 0 0 16,43 3 1 0,42-12 1-16,46-20-1 0,43-20 0 15,38-31 0-15,31-21 0 16,27-29 1-16,17-29 0 15,12-32-1-15,4-28 0 16,-2-30 1-16,-11-30 0 16,-14-32-1-16,-17-33 0 15,-23-27 1-15,-26-27-1 16,-27-15 0-16,-23-12 0 16,-27-5 0-16,-26 8 0 0,-30 6 0 15,-23 23 0-15,-22 20 0 16,-20 31-1-16,-23 31 1 15,-17 36 0 1,-13 37-1-16,-12 34 0 0,-4 47 1 16,0 38-1-16,6 41 1 15,16 30-1-15,23 31 1 16,28 17-1-16,34 8 1 16,34-3 0-16,41-3-1 15,37-20 1-15,35-28-1 16,29-28 1-16,29-36 0 15,22-36 1-15,14-35-1 16,12-33 0-16,6-49 1 0,-1-32 0 16,-7-34-1-1,-9-36 1-15,-18-32 0 16,-24-29 0-16,-22-24 0 16,-26-12-1-16,-34 2 0 0,-23 4 1 15,-32 7 0-15,-26 26-1 16,-29 32 0-16,-23 41-1 15,-27 40 0-15,-22 34 1 16,-14 35-1-16,-13 32 0 16,-5 32-1-16,-3 24-2 15,7 25-3-15,-2-7-24 16,32 20-10-16,13-4 0 16,29-4-1-16,16-10 26 15</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1:02:28.716"/>
    </inkml:context>
    <inkml:brush xml:id="br0">
      <inkml:brushProperty name="width" value="0.05292" units="cm"/>
      <inkml:brushProperty name="height" value="0.05292" units="cm"/>
      <inkml:brushProperty name="color" value="#FF0000"/>
    </inkml:brush>
  </inkml:definitions>
  <inkml:trace contextRef="#ctx0" brushRef="#br0">24421 11615,'-26'27,"-1"-27,27 0,0 26,27-26,26 0,0 0,26 0,1-26,-1 26,27-27,-27 27,27-26,-27-1,1 27,-1 0,-52 0,-1-26,27 26,-53-27,0 27,0-26,-27 26</inkml:trace>
  <inkml:trace contextRef="#ctx0" brushRef="#br0" timeOffset="404.0229">24474 11245,'27'0,"-1"0,-26 0,0 26,0 1,0-27,-26 26,-1 1,-26-1,0 1,27-1,0 0,-27 1,26-27,27 26,0 1,0-1,27 1,26-1,-27 1,27-1,0 1,26 26,-26-53,-26 26,26 0,-27 1,-26-27,26 0,-26 0,0-27,0 1</inkml:trace>
  <inkml:trace contextRef="#ctx0" brushRef="#br0" timeOffset="1240.0709">10028 900,'79'0,"1"-27,-1 27,27 0,-27 0,27-26,27 26,-1-27,-26 27,-1-26,1 26,0 0,-53 0,26-27,-79 27,53 0,-53 0,0 0,0 0,-53-79,53 79,-105-53,52 27,0 26,53 0,-106-27,106 27,0 0,0 0,0 0,0 0,53 53,-53-53,79 53,-79-53,80 26,-80-26,0 0,26 53,-26-53,-26 53,26-53,-80 53,1-26,26-1,53-26,-79 53,79-53</inkml:trace>
  <inkml:trace contextRef="#ctx0" brushRef="#br0" timeOffset="2090.1195">24607 12779,'-27'0,"1"0,-1-26,27 26,-26 0,-1 0,27 0,0 0,0 0,0 0,0 0,53 0,-26 0,26 0,26 0,-26 0,26 0,1 0,-1-27,0 27,-26 0,-26 0,-1-26,-26 0,27 26</inkml:trace>
  <inkml:trace contextRef="#ctx0" brushRef="#br0" timeOffset="2426.1387">24633 12435,'0'0,"0"0,0 0,0 27,-26-27,-1 0,1 26,-1 1,1-1,-27 1,26-27,-26 26,27 1,0-1,26-26,0 27,0-27,0 26,26 0,0-26,-26 27,27-1,-1-26,1 27,-27-1,26-26</inkml:trace>
  <inkml:trace contextRef="#ctx0" brushRef="#br0" timeOffset="3477.1989">10081 2434,'26'27,"1"-1,-1-26,27 0,-26 0,26-26,26 26,0-27,1 1,26-1,-1 1,1-1,0 27,26-26,-26-1,-26 1,-1 0,-26 26,-27-27,1 1,-27-1,-27 27,-26-26,27-1,-27 27,0-26,27 26,-27 0,26 0,27 26,0 1,27-1,-27 1,26-1,-26 27,0 0,-26-27,-1 27,1 0,-27-26,26-1,1 1,0-27,-1 0</inkml:trace>
  <inkml:trace contextRef="#ctx0" brushRef="#br0" timeOffset="4099.2342">10293 3757,'0'0,"26"0,1 0,-1-26,0-1,27 27,0-26,27-1,-1 27,27-26,-27-1,1 1,-1 26,0-27,-26 1,-26 0,-1-1,-26 27,0-26,-26-1,-27 1,26 26,1 0,-27-27,27 27,-1 0,27 0,27 0,-1 0,27 0,-27 0,1 27,26-27,-27 26,-26 1,-26-1,26 1,-53-1,26 0,-26 1,27-1,-27 1,53-27,0 0</inkml:trace>
  <inkml:trace contextRef="#ctx0" brushRef="#br0" timeOffset="4881.2792">24660 14049,'0'0,"0"0,-27 0,1 0,-1 0,1 0,-1 0,-26 0,27 0,-1 0,1 0,-1 0,1 0,26 0,26 0,1 0,26 0,26 0,1 0,-1 0,0 0,1 0,-27-26,0 26,-1 0,-25-27,-1 27,-52 0</inkml:trace>
  <inkml:trace contextRef="#ctx0" brushRef="#br0" timeOffset="5203.2976">24448 13705,'0'0,"0"0,0 27,0-27,0 0,-27 26,27 1,-26-1,-1 1,-25-1,52 1,-53-1,26 1,27-1,0 0,0-26,27 27,-1-1,1 1,-27-1,26 1,0-1,-26 1,27-27,-27 26,0-26</inkml:trace>
  <inkml:trace contextRef="#ctx0" brushRef="#br0" timeOffset="6190.3541">10187 5080,'0'0,"26"-26,1-1,52 1,-26-27,26 0,27 26,0-26,26 1,-26 25,0-26,-27 0,1 27,-1-1,-26 1,-26-1,-27 1,0-1,0 1,-53 26,26-26,-26-1,0 27,0-26,0 26,1 0,25 0,27 0,0 0,27 26,-1-26,0 27,27-1,0-26,-26 26,26 1,-27-1,-26 1,0-1,-26 27,-1 0,1 0,-27 0,26 0,-26-27,27 1,0-1,-1 1</inkml:trace>
  <inkml:trace contextRef="#ctx0" brushRef="#br0" timeOffset="24688.4121">21961 16986,'0'0,"0"0,0 0,0 0,0-26,0-1,0 1,0-1,0-25,26-1,-26 0,0 0,0 26,0-26,0 0,27 27,-27 0,0-1,0 1,26 52,1-26,-1 27,27 25,-27 1,27 0,0 0,0 0,0 0,-26 0,25-27,-25 27,26-26,-53-27,26 0,-26 0,0 0,-26 0,-1-27,-26 27,1-53,-1 27,-27 0,1-1,26 1,-26-1,26 1,26-1,1 1,26 26,26 0,1-27,-1 1,27-1,26 27,1-26,-27-1,26 1,-52 0,25 26,-25 0,-1 26,-26-26,-26 53,-1-27,1 1,-27 26,27-27,-1 1,-26 26,27-53,-1 26,1 1,26-27,0 26,0-26</inkml:trace>
  <inkml:trace contextRef="#ctx0" brushRef="#br0" timeOffset="25397.4527">22675 16854,'0'0,"0"0,0 0,0-26,0-1,27 1,-27-1,0 1,26-27,-26 0,27 26,-27-26,26 27,-26 0,26 26,1 0,-1 0,1 52,-1-25,1 26,26 0,0 26,-1-26,1 0,-26-27,26 1,-27-1,1-26,-27 0,0 0,-27-26,-26-1,0 1,-26 26,0-26,-27-1,26 1,-25 26,52 0,-27 0,54 0,-1-27,54 27,-1-26,27-1,27 1,-1-1,0 1,-26-1,27 1,-27 26,-27 26,0 1,-26 26,-26-27,0 54,-1-27,-26 26,27-26,-27 0,53 0,-27 0</inkml:trace>
  <inkml:trace contextRef="#ctx0" brushRef="#br0" timeOffset="348330.9234">11351 11668,'0'0,"-26"27,-1-27,27 26,-26 1,-1-27,27 0,0 0,0 0,0 26,27-26,-1 0,1 0,-1 0,27 0,0 0,-27 0,27-26,-26 26,26 0,-27 0,0 0,1-27,-1 27,-26 0,0 0,27-26,-27 26,0 0,0 0,0 0,0 0,0 0,0-27,-27 1,27 26,-26-27,26 27,-27-26,1 26,0-27,26 27,-27 0,1-26,26 26,0 0,0 0,0 0,26 0,1 0,-1 26,0-26,27 0,-26 27,26-27,0 26,-27-26,1 27,-27-27,0 0,0 26,0 1,-27-1,27-26,-26 27,-27-27,26 26,1 0,-1-26,27 27,-26-27,-1 0,27 0,0 0,0 0,0 0,0 0,-26 26,26-26,0 0,0 0,0 0,0 0,0 0,0 0,0 0,0 0,0 0,0 0,0 0,0 0,0 0,0 0,0 0,0 0,0 0,0 0,0 0,0 0,0 0,0 0,0 0,0 0,0-26,0 26,26-27</inkml:trace>
  <inkml:trace contextRef="#ctx0" brushRef="#br0" timeOffset="349311.9795">17966 12039,'0'0,"-27"0,27 0,0 0,-26 26,26-26,0 0,0 0,0 0,0 0,0 0,-27 0,27 0,0 0,0 0,27 0,-1 0,-26 0,27 0,-1 0,0 0,27 0,-26 26,-27-26,26 0,1 0,-1 0,-26 0,0 0,27 27,-27-27,0 0,0 0,0 0,0 0,0 0,0 0,0-27,0 1,26 0</inkml:trace>
  <inkml:trace contextRef="#ctx0" brushRef="#br0" timeOffset="350376.0404">2673 12091,'0'0,"0"27,0-27,0 0,0 26,0 1,0-1,0 1,26 26,-26-27,0 27,0-26,27 25,-27-25,0-1,0 1,0-1,0 1,0-1,0-26,0 0,0 0,0 0</inkml:trace>
  <inkml:trace contextRef="#ctx0" brushRef="#br0" timeOffset="350771.063">2567 12171,'0'-27,"0"1,0-1,0 1,0 0,26-1,1 1,-1-1,1 1,-1 26,27-27,-27 27,27-26,-26 26,-1 0,27 0,-26 0,26 0,-27 26,-26-26,27 27,-27-27,0 26,-27 1,1-1,-27-26,26 27,-26-1,27 0,-27 1,0-27,27 26,-1-26,1 0,-1 0,27-26</inkml:trace>
  <inkml:trace contextRef="#ctx0" brushRef="#br0" timeOffset="351866.1256">2435 11245,'0'-27,"0"27,26 0,-26 0,0 0,-26 0,-1 0,1 0,-1 27,1-27,-1 26,1 1,-27-1,26 1,-26 26,1-27,-1 27,26-27,-26 27,27 0,-1 0,1 0,26 0,0 0,0 0,0 0,0-27,0 27,26-26,1 25,-1-25,-26-1,27 1,-1-27,-26 26,27-26,-27 27,0-27,26 0,-26 0,0 0,0 0,0 0,0 0,0 0,-26 0,26 0,-27-27,27 27,-26 0,-1 0,1 0,-1-26,1 26,26-27,-53 27,27 0,-1-26,1 26,-1 0,27 0,-26 0,26 0,-27-27,27 27,0 0,0 0,0 0,0 0,0 0,27 27,-1-27,-26 26,53-26,-26 27,25-1,-25-26,26 27,0-1,0 1,0-1,-27-26,0 27,27-27,-26 26,-27-26,26 0,-26 0,0 27,0-27,0 0,27-27,-27 27,0-53,0 27,-27-27,27 26,0-26,-26 0,26 1,-27 25,27-26,0 27,0 26,-26-27,26 27,0 0,0 0,0 0,26 0,-26 0</inkml:trace>
  <inkml:trace contextRef="#ctx0" brushRef="#br0" timeOffset="365471.9038">2196 12541,'-26'0,"26"27,-27-27,1 0,0 26,-1 1,1-27,-1 26,1-26,26 27,-27-1,1 0,26-26,-27 27,27 26,0-27,0 1,0 26,0-27,0 27,0 0,0 0,27-27,-1 27,1 0,-27-26,26-1,1 27,26-27,-27 1,-26-1,26 1,1-27,-27 0,26 26,-26-26,27 27,-27-27,0 0,0 0,0 0,0 0,0 0,0 0,-27-27,27 1</inkml:trace>
  <inkml:trace contextRef="#ctx0" brushRef="#br0" timeOffset="365833.9245">2038 13361,'0'0,"0"27,0-27,0 26,26-26,-26 27,27-1,-27 1,26-1,0 1,1-27,-27 26,26-26,1 0,-27-26,26 26,1-27,-27-26,26 27,-26-27,27 26,-27 1,0-27,26 27,1 26,-27 0</inkml:trace>
  <inkml:trace contextRef="#ctx0" brushRef="#br0" timeOffset="366511.9633">2726 13388,'0'0,"0"26,0 1,0-27,0 26,0 27,0-26,0 26,0 0,0-1,0-25,26 26,-26-27,0 1,26-1,-26-26,0 0,0 0,0 0,0-26,0-1,-26-26,26 27,0-27,-26 0,26-26,0 26,-27 0,27-27,0 54,0-27,0 27,27-27,-1 26,0 27,1-26,-1 26,27-27,-26 27,26 27,-27-27,1 26,26-26,-53 27,26-1,-26 1,0-1,-26 1,-1 25,1-52,-1 27,1-1,-27 1,26-27,1 26,-1-26,1 27,-1-27,1 0,26 26,0-26,0 0,0 0,0 0,0-26</inkml:trace>
  <inkml:trace contextRef="#ctx0" brushRef="#br0" timeOffset="368880.0986">21934 688,'0'0,"0"0,0 0,80-53,-80 53,106-53,-54 53,1-26,0-1,0 27,0 0,-53 0,79 0,-79 0,106 0,-106 0,80 27,-80-27,53 53,-53-53,26 79,-26-79,-26 53,26-53,-80 53,80-53,-79 53,79-53,-80 26,80-26,-79 27,79-27,0 0,0 0,0 0,0 0,0 0,53 0,26 0,-26-27,27 27,-1 0,27-26,-53-1,26 27,-26-26,-53 26,106 0,-106 0,0 0,53-27,-53 27,0 0,0 0,0 0,0 0,0 0,0 0,0 0,0 0,0 0,0 0,53 27,-53-27,0 0,0 0,0 0,0 0,0 0,0 0,53 0,-53 0</inkml:trace>
  <inkml:trace contextRef="#ctx0" brushRef="#br0" timeOffset="375518.4784">22358 1535,'0'0,"-27"0,27 0,0 0,0 0,0 0,0 0,0 0,0 26,0 1,0-27,0 52,0-25,-26 52,26-26,0 0,0 0,-27 0,27 26,0-52,-26-1,26 1,0-1,0-26,0 0</inkml:trace>
  <inkml:trace contextRef="#ctx0" brushRef="#br0" timeOffset="376088.511">22093 1826,'0'0,"0"0,0 0,27-27,-27 27,26-26,0 26,27-27,-26 1,26-1,0 1,-27-27,1 27,25 26,-25-53,-1 26,1 27,-1-26,-26 26,0 0,27 0,-27 26,0 1,0 26,0-1,-27 1,27 27,0-27,0 0,-26 26,26-53,0 1,0-1,0-26,0 0,26 0,1 0,-27-26,26-1,1 1,-1-1,1 1,-1 0,1 26,-1 0,-26 26,26 0,-26 1,0 52,27-52,-27 52,0-52,0 26,0-27,0 0,0 1,0-27,26 0,-26 0</inkml:trace>
  <inkml:trace contextRef="#ctx0" brushRef="#br0" timeOffset="376388.5282">23019 2143,'0'0,"0"0,0 0,0 0,0 0,0 0,0-26,-26-1,26 1,0-1,0 1,0-1,0 1,0-1,0-25,0 25,26 27,1-26,-1-1,0 1,1-1,-1 27,1-26,-1 26,27 0,-26-27</inkml:trace>
  <inkml:trace contextRef="#ctx0" brushRef="#br0" timeOffset="376596.5401">23416 1852,'0'27,"0"-1,0 0,0 1,0-1,0 1,0-1,0-26,0 0,0 0,0 0,26 0,-26 0,0-53,27 27</inkml:trace>
  <inkml:trace contextRef="#ctx0" brushRef="#br0" timeOffset="376745.5486">23575 1588,'0'0,"-27"0,27 0,0-27,0 27,0 0,0 0,0 0,27 0,-1 27</inkml:trace>
  <inkml:trace contextRef="#ctx0" brushRef="#br0" timeOffset="377085.5676">24051 1746,'0'0,"0"-26,0 26,-26-27,-1 27,1 0,-1 0,1 0,-27 27,26-27,1 26,-1 1,1-1,26 1,-27-1,27 27,0-27,27 1,-27-1,26 1,1-1,-27-26,26 0,27 0,-26 0,-1 0,1-26,26-1,-27 1,27-1</inkml:trace>
  <inkml:trace contextRef="#ctx0" brushRef="#br0" timeOffset="377489.5912">24157 1931,'0'0,"26"27,-26-54,53 27,-26 0,-1-26,1 0,-1-1,27 1,-27-1,1 1,-27-1,26-26,-26 27,0 26,0-27,0 27,-26 0,-1 0,1 0,-1 0,-25 27,25-1,1 27,-27 0,26 0,1-26,26 52,0-26,0-27,26 27,1 0,-1-53,27 27,-26-1,-1-26,27 27,-27-27,1 0,-1 0,1 0,-27 0,26 0</inkml:trace>
  <inkml:trace contextRef="#ctx0" brushRef="#br0" timeOffset="421802.1256">11219 12726,'0'0,"-27"0,27 0,0 0,0 0,0 0,0 0,0 0,0 0,27 27,-1-27,1 0,26 0,-1 26,28-26,-27 0,0 0,26 0,0 0,-26 0,0 0,-26 0,-1 0,-26 0,0 0,0 0,0 0,0 0,0-26,0 26,-26-27,26 27,-27-26,1 26,-1-26,27-1,-26 27,-1-26,1-1,26 27,-27-26,27 26,0 0,0 0,0-27,27 27,-1 0,-26 27,27-27,26 26,-27-26,1 27,-27-27,26 26,-26-26,0 27,0-27,0 26,-26-26,-1 26,1-26,-1 27,1 26,-27-27,26 1,1-1,-27 1,27-1,-1 1,1-1,26 1,-27-27,27 26,0-26,0 0,0 0,0 0,0-26,27 26</inkml:trace>
  <inkml:trace contextRef="#ctx0" brushRef="#br0" timeOffset="425433.3334">24051 2566,'0'0,"-26"0,26 0,0 0,0 0,0 0,0-26,52 26,-25 0,26 0,0-26,26 26,-26-27,53 27,-27 0,27-26,-27 26,-26 0,0-27,0 27,0 0,-26 0,-27 0,0 0,0 0,0 0,0 0,0 0,0 0,26 0,-26 0</inkml:trace>
  <inkml:trace contextRef="#ctx0" brushRef="#br0" timeOffset="427137.4309">3493 13547,'0'0,"0"0,0 0,0 0,26 0,-26 0,53 0,-26 0,26 26,0-26,-1 0,1 27,0-27,0 26,-26-26,26 0,-27-26,-26 26,26-27</inkml:trace>
  <inkml:trace contextRef="#ctx0" brushRef="#br0" timeOffset="427694.4626">4445 13653,'27'0,"26"0,-27 26,27-26,0 0,0 0,0 0,-27 0,27 0,-26 0,-1 0,1 26,-1-26,-26 0,0-26</inkml:trace>
  <inkml:trace contextRef="#ctx0" brushRef="#br0" timeOffset="428336.4994">5662 13626,'0'0,"0"0,0 0,27 0,-1 0,1 0,-1 0,27 0,0 0,26 0,-26 0,0 0,0-26,0 26,-26 0,26 0,-53 0,26 0,-26 0,0 0,0 0,0 0,0 0,26 0,-26 0</inkml:trace>
  <inkml:trace contextRef="#ctx0" brushRef="#br0" timeOffset="429151.5461">6536 13414,'0'0,"0"0,0 0,0 0,0 0,0 0,0 0,0 0,0 27,0-27,0 26,0 1,0 26,0-27,0 27,0-26,0 25,26-25,-26-1,0 1,0-27,0 26,0-26,0 0,0-26</inkml:trace>
  <inkml:trace contextRef="#ctx0" brushRef="#br0" timeOffset="429641.5741">6350 13547,'27'-27,"-27"1,26-1,1 1,-1-1,1-26,-1 27,27-27,-27 27,1-1,-1-26,1 27,-1-1,27 1,0 26,-26 0,26 0,-1 0,-25 0,26 26,-27-26,1 27,-27-27,26 26,-52-26,26 27,-27-1,1 1,-27-27,0 26,27 1,-27-1,0 0,0 1,26-1,-26-26,27 27,26-27,-27 26,27-26,0 0,0-26</inkml:trace>
  <inkml:trace contextRef="#ctx0" brushRef="#br0" timeOffset="442127.2882">22807 2858,'0'0,"0"0,0 0,0 0,-26 0,26 0,-26 0,26 0,-27-27,27 27,0 0,0 0,-26 0,26 0,0 0,0 0,0 0,0 0,0 0,0 0,0 0,0 0,0 0,0 0,0 27,0-27,0 26,26 0,-26 27,0-26,0 26,0 0,0-27,0 27,-26 0,26-27,0 1,0-1,0 1,0-27,0 26,0-26,26 27,-26-27,0 0,0 0,0 0,0 0,0 0,0 0,0 0,0 0,0 0,0 0,0 0,0 0,0 0,0 26,0-26,0 0,0 0,0 0,0 0,0-26,0-1</inkml:trace>
  <inkml:trace contextRef="#ctx0" brushRef="#br0" timeOffset="482550.6003">22649 4233,'-53'0,"26"-26,-26 26,0 0,-26-27,26 27,0 0,0 0,0 27,27-27,0 0,26 26,26 1,0-1,1 1,26 26,0-27,0 1,-27 25,1-25,-27 26,0-27,0 1,-27 26,1-27,-27 27,-27-26,1-1,26 27,-26-53,26 26,0 1,0-27,26 0,27-27,-26 27,52-26,-26-1</inkml:trace>
  <inkml:trace contextRef="#ctx0" brushRef="#br0" timeOffset="483288.6425">23046 3995,'0'0,"0"0,0 0,0 0,0 0,0 27,0-27,-27 0,27 26,-26 27,26-26,-27 25,27 1,-26 27,-1-1,1 0,26 27,-27 0,1 0,-1 0,27-27,-26 1,26-28,-26 1,26-26,0-1,0-26,0-26,0-1,-27-26,27-26,-26 0,-1-27,1 27,-1-27,27 26,-26 1,26 26,0 0,26 27,1-27,26 26,26 1,27 26,-27-27,53 1,1-1,-27 27,26-26,0-27,-26 53,-27-53,1 27,-27-1,0 1,0 26,-53-27,0 27,0 0</inkml:trace>
  <inkml:trace contextRef="#ctx0" brushRef="#br0" timeOffset="483551.6576">22913 4604,'-26'53,"26"-27,0 1,26-1,1-26,52 0,-26 0,53-26,-27-1,1 1,25-1,-25 1,26-27,-53 53,-1-53,1 26,-26 27,-27-26,0 26,-27-26</inkml:trace>
  <inkml:trace contextRef="#ctx0" brushRef="#br0" timeOffset="483814.6726">22596 5054,'-27'26,"1"0,52 1,-26-1,53-26,0 0,27 0,25-26,-25-1,26 1,-27 26,27-26,-27-1,1 1,-28 26,1 0,0 0,-26 0,-27 0</inkml:trace>
  <inkml:trace contextRef="#ctx0" brushRef="#br0" timeOffset="484997.7403">15690 5106,'-79'-26,"-1"0,-25-1,-1 1,0-1,-26 27,-1-26,-25 26,25 0,-25 26,25-26,1 27,-27 26,0-1,27 28,0-1,0 27,26 26,0 1,27-1,-27 0,26 1,27-1,0 0,27 0,26-26,0 0,26 0,27 0,0 0,53-27,0 0,0 1,26-27,0 26,27-26,0 0,26-27,0 27,27-53,0 27,-1-1,54 1,-27-27,27 0,26-27,-27 27,54-26,-1-1,1 27,-1-26,27 26,-26-27,26 27,-27 0,1 0,-1 0,-26 0,0 27,0-27,-26 26,-1-26,1 0,26 0,-26 0,-27 0,53 0,-27-26,27 26,-26 0,0-27,26 27,-53 0,26 0,-26 0,1 0,-54 0</inkml:trace>
  <inkml:trace contextRef="#ctx0" brushRef="#br0" timeOffset="516748.5563">23046 7699,'0'0,"26"-26,-26-1,0 1,0 0,0-27,0 0,-26 0,26 0,-27 0,1 27,26-27,-27 26,27 1,-26-1,26 27,26 53,-26-26,53-1,-26 27,25 0,1 26,0-26,27 0,-54 0,27-27,0 27,-27-53,1 27,-27-27,0 0,-27 0,1-27,-27 1,-26-1,26-25,-27 25,27-26,-26 27,26-1,0 1,27 26,-1 0,27 0,0-27,27 27,-1-26,27-1,27 1,-28-27,28 27,-1-27,-26 26,0 1,0-1,-27 27,-26 0,0 27,-26 26,-27 0,27 26,-27 0,0 1,0 26,26-27,-26 0,27-26,26 0,-26-26,26-1,0 1,0-27,0 0,26-53,-26 53,0-53</inkml:trace>
  <inkml:trace contextRef="#ctx0" brushRef="#br0" timeOffset="531339.3909">12727 14393,'0'0,"0"-26,0 26,0 0,0 26,0-26,0 27,0-27,-27 26,27-26,-26 27,26-1,0 1,-27-1,27 27,0-27,0 1,-26-1,26 1,0 26,0-27,0 1,26-1,-26-26,0 27,0-27,27 26,-27-26,0 0,0 0,0 0,0 0,0 0,0 0,0 0,0 0,0 0,0 0,0 0</inkml:trace>
  <inkml:trace contextRef="#ctx0" brushRef="#br0" timeOffset="532617.464">13706 14579,'0'0,"0"0,0 0,0 0,0 0,0 0,0 26,26-26,-26 26,0-26,27 27,-27 26,26-53,-26 53,27-27,-1 1,-26-1,27-26,-27 27,0-27,26 0,-26 0,0 0,0 0</inkml:trace>
  <inkml:trace contextRef="#ctx0" brushRef="#br0" timeOffset="532876.4788">13944 14526,'0'0,"0"0,0 26,-27 1,27-1,-26 0,0 1,-1 26,1-27,-1 1,27-1,-26 1,26-1,-27 1,27-27,0 0,0 0,0 0,0 0,0 0</inkml:trace>
  <inkml:trace contextRef="#ctx0" brushRef="#br0" timeOffset="533345.5056">14182 14923,'-26'-27,"26"1,0-1,0-26,-27 27,27-27,-26 26,26-26,-27 27,27-27,-26 27,26-1,0 1,-27 26,27-27,0 27,0 0,0 0,27-26,-1 26,-26 0,53 0,-26 0,-1 0,0 0,27 0,-26 0,-1-27,27 27,-26 0,-1 0,1-26,-1 26</inkml:trace>
  <inkml:trace contextRef="#ctx0" brushRef="#br0" timeOffset="533624.5216">14156 14631,'26'0,"-26"0,26 0,-26 0,27 0,-1 0,1 0,-1 0,1 0,-1 0,1 0,-1 0,1 0</inkml:trace>
  <inkml:trace contextRef="#ctx0" brushRef="#br0" timeOffset="533933.5392">14103 14870,'0'0,"26"0,1 26,-27-26,26 0,0 0,1 0,-1 0,1 0,-1 27,1-27,26 0,-27 0,1 0</inkml:trace>
  <inkml:trace contextRef="#ctx0" brushRef="#br0" timeOffset="534411.5666">14949 14579,'0'0,"-26"26,26 0,0-26,-27 27,27-1,-26 1,26-1,0 1,0-27,0 26,0-26,0 27,0-27,0 0</inkml:trace>
  <inkml:trace contextRef="#ctx0" brushRef="#br0" timeOffset="534654.5804">14632 14684,'0'0,"26"0,-26 0,53 0,-53 0,53 0,-26 0,25 0,-25 0,26 0,-27 0,1-26,-1 26,1-27,-1 27</inkml:trace>
  <inkml:trace contextRef="#ctx0" brushRef="#br0" timeOffset="534866.5926">15082 14579,'-27'26,"1"0,26-26,-27 27,1-27,-1 26,1-26,-1 27,27-27,-26 0,26 0</inkml:trace>
  <inkml:trace contextRef="#ctx0" brushRef="#br0" timeOffset="535097.6058">14817 14526,'0'0,"0"0,26 26,-26 1,27-1,-27 0,26 1,1-1,-27 1,26-1,1-26,-1 27,-26-27</inkml:trace>
  <inkml:trace contextRef="#ctx0" brushRef="#br0" timeOffset="535465.6269">15293 14526,'0'0,"27"26,-27 27,0-27,0 1,0-1,0 1,0 26,0-27,0 1,0-1,0 1,0-27,-27 0</inkml:trace>
  <inkml:trace contextRef="#ctx0" brushRef="#br0" timeOffset="535710.6409">15108 14684,'0'0,"53"0,-27-26,1 26,26 0,0 0,0 0,0 0,-1-27,-25 27,-1 0,-26 0,0 0,0 0,0 0,0 0,0-26,-26 26,26-26</inkml:trace>
  <inkml:trace contextRef="#ctx0" brushRef="#br0" timeOffset="535887.651">15426 14579,'0'26,"-27"0,1-26,26 27,-27-1,1 1,26-27,-27 0,1 26,26-26,-27 0</inkml:trace>
  <inkml:trace contextRef="#ctx0" brushRef="#br0" timeOffset="536168.6671">15240 14579,'0'0,"0"0,0 26,27 0,-27-26,26 27,1-1,-27 1,26-27,1 26,-1 1,1-1,-1 1,0-27,1 26,-1-26</inkml:trace>
  <inkml:trace contextRef="#ctx0" brushRef="#br0" timeOffset="536877.7076">16405 14711,'0'0,"0"26,0-26,0 0,0 0,26 0,-26 0,53 0,-27 0,1 0,26 0,0 0,-27 0,27 0,0 0,-27 0,27 0,-26 0,-1 0,1 0,-27 0,0 0,0 0,0-26,0 26</inkml:trace>
  <inkml:trace contextRef="#ctx0" brushRef="#br0" timeOffset="537223.7274">16854 14658,'-26'-27,"-1"27,27 0,-26 0,-1-26,27 26,-26 0,26 0,0 0,0 0,26 26,27-26,-26 0,-1 0,27 0,0 0,-26 0,26 0,-27 0,0 27,-26-27,0 0,0 26,0 1,-26-27,26 26,-26 1,-1-1,1-26,26 27,-27-1,1-26,26 27,0-27,0 26,0-26,-27 0,27 0,0 0</inkml:trace>
  <inkml:trace contextRef="#ctx0" brushRef="#br0" timeOffset="538902.8235">17913 14975,'0'0,"26"-52,-26 25,27 1,-27-27,26 26,-26 1,26-27,-26 26,0 1,0 26,0-27,-26 27,26 0,0-26,0 26,0 0,0 26,26-26,-26 27,27 26,-1-53,1 53,-1-27,1 1,26 26,-27-53,1 26,26 1,-27-27,0 0,-26 0,27-27,-1 1,-26-1,27-26,-27 27,0-27,-27 0,27 0,0 0,-26 27,26-27,-27 26,27 27,0-26,27 26,-27 0,26 0,27 0</inkml:trace>
  <inkml:trace contextRef="#ctx0" brushRef="#br0" timeOffset="539580.8623">19950 14526,'0'0,"0"0,0 0,0 0,0 0,0 0,0 0,-27 26,27 1,0-1,0 0,0 1,0 26,0-27,0 27,0-26,0 26,0-27,0 27,0-27,-26 1,26-1,0 1,0-27,0 26,0-26,0 0,0 0,0 0,0 0,0 0,0-26</inkml:trace>
  <inkml:trace contextRef="#ctx0" brushRef="#br0" timeOffset="546296.2464">12595 15584,'0'0,"0"0,0-26,0-1,0 27,0 0,0-26,0 26,0 0,0 0,0 0,0 26,0-26,0 27,0-1,0 27,0 0,0 0,0 0,0 0,0-1,0 1,0-26,0-1,0 27,0-53,26 27,-52-1,26-26,0 0,26 0</inkml:trace>
  <inkml:trace contextRef="#ctx0" brushRef="#br0" timeOffset="547162.2958">13732 15663,'-26'27,"26"-27,0 0,0 0,0 0,0 0,0 0,0 26,0 1,0-1,26-26,-26 53,0-26,0-1,0 27,0-27,0 27,0-26,0-1,0 1,0-1,0 1,0-27,0 0,0 0,0 0,0 0</inkml:trace>
  <inkml:trace contextRef="#ctx0" brushRef="#br0" timeOffset="547565.3189">13468 15981,'0'0,"-27"0,27 0,0 0,27-27,-1 27,1 0,25 0,1-26,0 26,0-27,0 27,-26 0,26-26,-27 26,27 0,-27 0,1 0,-27-26,0-1,0 27</inkml:trace>
  <inkml:trace contextRef="#ctx0" brushRef="#br0" timeOffset="547754.3298">13838 15663,'-26'27,"-1"-1,27 1,-26-1,-1 27,1-26,-1-1,1 0,-1 1,27-27,-26 26,-1-26</inkml:trace>
  <inkml:trace contextRef="#ctx0" brushRef="#br0" timeOffset="547963.3417">13547 15637,'26'26,"-26"1,27-1,-1 1,1 26,-1 0,1-27,-1 27,1 0,-1-27,-26 27,27-53,-27 27</inkml:trace>
  <inkml:trace contextRef="#ctx0" brushRef="#br0" timeOffset="548399.3666">14367 15796,'0'0,"0"26,0 1,27-1,-27 0,26 1,1-1,-27 1,26-1,1 1,-1-1,0-26,1 27</inkml:trace>
  <inkml:trace contextRef="#ctx0" brushRef="#br0" timeOffset="548666.3819">14473 15875,'-26'26,"-1"1,27-1,-26 27,-1-26,27-1,0 1,-26-1</inkml:trace>
  <inkml:trace contextRef="#ctx0" brushRef="#br0" timeOffset="549142.409">14870 15796,'0'26,"0"1,26-1,-26-26,0 53,0-27,0 1,0-1,0 27,0-53</inkml:trace>
  <inkml:trace contextRef="#ctx0" brushRef="#br0" timeOffset="549532.4315">14896 15875,'27'0,"26"0,-27 0,1 0,26 0,-27-26,1-1,-1 27,0-26,1-1,-27 27,0-26,26-1,-26 1,0 26,0 0,0 0,0 0,-26 0,26 0,-27 26,1-26,-27 27,27-1,-1 1,1-1,-1 1,1-1,-1 0,1 1,-1-27,27 0,0 0</inkml:trace>
  <inkml:trace contextRef="#ctx0" brushRef="#br0" timeOffset="549800.4468">14949 15663,'0'0,"0"0,0 0,0 27,0-27,27 26,-27 1,0-1,26 1,1-1,-27 1,53-1,-27 0,1 1,-1-1,0 1,1-27</inkml:trace>
  <inkml:trace contextRef="#ctx0" brushRef="#br0" timeOffset="550164.4676">15611 15796,'0'26,"0"1,0-1,0 27,0-27,-27 1,27 26,0-27,0 1</inkml:trace>
  <inkml:trace contextRef="#ctx0" brushRef="#br0" timeOffset="550511.4874">15822 15716,'0'0,"-26"0,26 0,0 0,-26 27,-1-1,27-26,-26 27,-1-1,-26 27,27-53,-1 53,1-53,-1 26,27-26</inkml:trace>
  <inkml:trace contextRef="#ctx0" brushRef="#br0" timeOffset="550798.5039">15452 15637,'0'26,"0"1,26-27,-26 53,27-27,-1 1,1 26,-1-27,1 27,-1-27,1 1,-1-1,1 27,-27-53,26 27,-26-1,27-26,-1 0</inkml:trace>
  <inkml:trace contextRef="#ctx0" brushRef="#br0" timeOffset="551523.5453">16563 15769,'0'0,"0"0,-26 0,26 0,0 0,0 0,26 0,1 0,-1 27,1-27,-1 0,1 26,25-26,-25 27,26-27,0 26,-27-26,1 0,26 0,-53 0,26 26,1-26,-27 0,0 0,26-26,-26 26,0 0,0-26</inkml:trace>
  <inkml:trace contextRef="#ctx0" brushRef="#br0" timeOffset="551890.5663">16960 15663,'-26'0,"26"0,-27 27,27-27,-26 0,26 26,0-26,0 27,26-27,-26 26,27-26,26 27,-27-27,27 26,-27-26,1 27,-1-27,1 26,-1-26,-26 0,27 26,-27-26,-27 27,27-27,-26 26,26-26,-27 27,27-1,-26 1,-1-1,1-26,0 27,26-27,-27 0,27 0,0 0,0 0</inkml:trace>
  <inkml:trace contextRef="#ctx0" brushRef="#br0" timeOffset="553409.6532">17913 15954,'-27'0,"27"27,0-1,0-26,0 53,0-53,0 27,0-1,0 1,0-27,0 0,27 0,-27 0,0 0,0 0,-27 0,27-27,0 1,0-1,0 27,0-26,0-27,0 26,0 1,0-1,0 1,0 0,0-1,0 1,0-1,0 27,27 0,-27 0,26-26,-26 26,27 0,-1 0,0-27,1 27,-1 0,1 0,-1 0,1 0,26 0,-27-26,1 26,-1 0,1 0,-1 0,-26 0,0 0,26 0,-26 0</inkml:trace>
  <inkml:trace contextRef="#ctx0" brushRef="#br0" timeOffset="553773.6738">17913 16034,'0'0,"0"0,26 0,-26 0,27 0,-1 0,0 0,1 0,-1 0,1-27,-1 27,1 27,-1-54,1 54,-27-27,26 0,-26 0,0 0,0 0</inkml:trace>
  <inkml:trace contextRef="#ctx0" brushRef="#br0" timeOffset="554195.6982">17992 16245,'0'0,"0"0,26 0,-26 0,27 0,-27 0,26 0,1 0,-27 0,0 0,26 27,-26-27,27 0,-1 0,-26 0,27 26,-27-26,26 0,-26 0,27 0,-27 0,26 0,-26 0,0 0,0 0</inkml:trace>
  <inkml:trace contextRef="#ctx0" brushRef="#br0" timeOffset="555285.7605">19765 15769,'0'0,"0"0,26-26,-26 26,27-27,-1 27,1 0,-1-26,0 52,1-26,-1 0,1 0,-1 27,-26-1,0 1,27-1,-54 1,27-1,0 27,-26-27,-1 27,-26 0,27-26,-27-1,27 1,-1-27,-26 26,27 1,26-27,-27 0,1 26,26-26,0 0,0 0,0 0,26-26,1 26,-1 0,1 0,26-27,-27 27,27-26,0 26,0 0,-27 0,27 0,0 0,-26 0,-1 0,27 26,-53-26,26 27,1-27,-27 0</inkml:trace>
  <inkml:trace contextRef="#ctx0" brushRef="#br0" timeOffset="559957.0277">22014 14870,'0'0,"0"26,0-26,0 0,0 0,0 0,0 0,0 0,0 0,0 0,0 0,0 0,26 0,-26-26,27 26,26 0,-27 0,27-27,26 27,-26-26,0-1,26 27,1 0,-27 0,0 0,0 0,0 0,-27 0,0 27,1-27,-27 0,0 0,26 26,-26-26,0 0,0 0,0 0,0 0,0 0,0 0,0 0,0 0,0 0,0 0,0 0,0 0,0 0,27 0,-27 0,0 0,0 0,0 27,0-27,0 0,0 0,0 0,0 0,0 0,0-27,0 1,0-1</inkml:trace>
  <inkml:trace contextRef="#ctx0" brushRef="#br0" timeOffset="561639.1239">6509 12541,'-26'0,"26"-26,-27-27,27 26,-26 1,-1-27,27 0,-26 27,26-27,-27 26,54-26,-27 27,0-1,26 1,1 0,26-1,-27 27,1 0,25 0,-25-26,-1 26,1 0,-27 0,26 0,-26 0,0 26,0-26,-26 27,-1-1,27 0,-26-26,-1 27,1-1,0 1,-1-27,27 26,-26-26,-1 0,27 0</inkml:trace>
  <inkml:trace contextRef="#ctx0" brushRef="#br0" timeOffset="562480.1719">6403 11456,'0'-52,"-26"-1,26 0,-27-27,27 1,-26 26,26 0,0-26,0 26,-27 0,54 26,-27 1,0 0,26-1,1 27,-1-26,1 26,-1 0,27 0,0 26,-27-26,1 0,-1 27,1-27,-1 26,1 0,-27-26,0 27,-27-1,1-26,-1 27,1-1,-1-26,1 27,0-1,-1-26,1 27,-1-27,1 0,26 26,0-26,-27 0,27 0,0 0,0 0,0 0,0 0,0-26,0 26</inkml:trace>
  <inkml:trace contextRef="#ctx0" brushRef="#br0" timeOffset="563540.2326">6403 9737,'0'26,"-26"1,26-27,0 53,0-27,0 27,0 0,26 0,-26-27,0 27,0-26,0 25,0-25,0-27,27 26,-27-26,0 0,0 0,0 0,-27-26,27-1,0 1,0 0,0-27,0 0,0-27,-26 1,52 26,-26-26,0 26,27-27,-27 54,26-27,1 27,-1-1,27 27,-27 0,27 0,-26 27,26-27,-27 26,27 0,-26 1,-1-1,-26 1,0 26,-26-53,-1 26,1 27,-1-26,-26-27,0 26,27-26,-1 27,-25-27,25 0,1 0,-1 0,27 0,0 0,0 0,0 0</inkml:trace>
  <inkml:trace contextRef="#ctx0" brushRef="#br0" timeOffset="564949.3133">21881 15637,'0'0,"27"26,-27-26,0 27,0-27,0 0,26 26,1 1,-1-27,1 26,26-26,0 0,-1 0,1 0,0-26,0-1,0 1,-26 26,-1-53</inkml:trace>
  <inkml:trace contextRef="#ctx0" brushRef="#br0" timeOffset="565739.3584">23284 14579,'0'0,"0"0,-27 26,27-26,0 26,0-26,0 27,-26-1,26 1,0-27,0 26,0 1,0-1,26-26,-26 0,27 0,-1 0,1 0,-1-26,1-1,25 1,-25-1,-1 1,1-1,-1 1,-26 0,27-1,-27 27,0 0,26 0,-26 0,0 0,0 27,0-1,0 0,0 1,0 26,0 0,0-27,0 54,-26-54,26 27,0-27,0 1,0 26,0-53,-27 26,27-26</inkml:trace>
  <inkml:trace contextRef="#ctx0" brushRef="#br0" timeOffset="566104.3792">23601 15558,'0'0,"-26"0,-1 0,1 0,-1 0,1 26,26-26,-27 26,27 1,0-1,27 1,-1-1,-26 27,27-26,-1 26,1-27,-27 0,0 27,0-53,0 27,-27-1,1 1,-1-27,1 0,-1 0</inkml:trace>
  <inkml:trace contextRef="#ctx0" brushRef="#br0" timeOffset="566342.3929">23469 15425,'26'0,"27"0,-26 0,-1 0,1 0,26-26,-1 26,1 0,-26 0,26 0,0-27,0 27,0 0,-1-26</inkml:trace>
  <inkml:trace contextRef="#ctx0" brushRef="#br0" timeOffset="567725.4719">7779 9710,'0'27,"0"26,0-27,0 27,0 0,0 0,0 0,0 0,0 0,27-1,-27 1,26-26,-26-1,26 1,-26-27,0 0,0-27,0 1,-26-27,26 0,-26 0,-1-26,1 26,26 0,-27-26,1 26,26-27,0 27,0 0,0 27,26-27,1 27,-1-1,27 1,0-1,0 27,0 0,0 27,0-27,0 26,-27 1,0-27,1 26,-27 0,-27 1,27-1,-26 1,-27-27,27 53,-27-53,0 26,26 1,-26-1,27 1,-1-27,27 0</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1:16:31.818"/>
    </inkml:context>
    <inkml:brush xml:id="br0">
      <inkml:brushProperty name="width" value="0.05292" units="cm"/>
      <inkml:brushProperty name="height" value="0.05292" units="cm"/>
      <inkml:brushProperty name="color" value="#FF0000"/>
    </inkml:brush>
  </inkml:definitions>
  <inkml:trace contextRef="#ctx0" brushRef="#br0">21220 5689,'0'0,"0"0,26 26,-26-26,0 0,0 0,0 0,-26-26,26 26,0-27,0 1,0 26,26-53,-26 26,0-26,0 0,0 1,0-1,0-27,0 27,-26 27,26-27,-27 0,27 27,-26-1,26 1,0 26,0 0,0 0,0 0,0 26,26 27,1 0,-1 0,27 0,0 26,-26-26,52 26,-52-52,25 26,1-27,0-26,0 27,0-27,-26-27,-1 27,0-53,1 0,-27 27,0-53,0 26,0-27,0 1,-27 26,27-26,-26 52,0-26,-1 27,27-27,-26 53,-1 0,27 0,0-27,0 27,0 0,0 0,0 0,0 0,0 0,0 0,0 0,0 0,0 0,0 0,0 0,0 0,0 0,0 0,0 0,-26 27,26-27,0 0,0 0,0 0,0 0,0 0,0 0,0 0,26-27,-26 27</inkml:trace>
  <inkml:trace contextRef="#ctx0" brushRef="#br0" timeOffset="867.0496">21273 6535,'0'0,"26"27,-26-1,0 1,0 26,0-27,0 53,0-26,-26 0,26 27,0-54,0 27,0-27,0 1,0-27,-27 0,27 0,-26-27,26 1,-27-1,1-25,26-1,-26-27,-1 27,27-26,0 26,0 0,0 0,27 0,-1 27,0-1,27 1,0-1,0 27,27-26,-27 26,-1-26,28-1,-27 27,0-26,0-1,-1 1,-25-1,-1 27</inkml:trace>
  <inkml:trace contextRef="#ctx0" brushRef="#br0" timeOffset="1123.0637">21273 6747,'0'0,"0"0,26 26,27-26,-26-26,-1 26,27 0,-26 0,-1-27,27 27,-27-26,27 26,-26 0,-1 0</inkml:trace>
  <inkml:trace contextRef="#ctx0" brushRef="#br0" timeOffset="1361.0778">21220 7091,'26'0,"1"26,-1-26,27 0,0 0,0 0,0 0,0 0,26 0,-26-26,0 26,0 0,0 0,-27-27</inkml:trace>
  <inkml:trace contextRef="#ctx0" brushRef="#br0" timeOffset="2270.1297">21167 7911,'0'0,"0"0,0 0,0 0,0 0,-26-26,26 26,0 26,0 1,-27-1,27-26,-26 53,26 0,-27 26,27 1,-26-1,26-26,0 26,-27 1,27-27,27-27,-27 0,0 1,26-27,1 0,-1-27,1 1,-1 0,0-1,1 1,-1-27,-26 26,27 27,-1 0,-26 0,27 27,-1-1,1 1,-1-1,27 1,0-1,26-26,-26-26,27-1,-1 1,-26-54,0 27,-27 0,1-26,-27 0,0-1,0 1,-27 26,1-26,-1 26,1 0,-1 26,1 1,26 26,0 0,0 0,26 26</inkml:trace>
  <inkml:trace contextRef="#ctx0" brushRef="#br0" timeOffset="4652.2661">21855 9499,'0'0,"0"0,0-27,0 1,0-1,0 1,0-1,0 1,-27-1,1 1,0-1,-1 1,1 0,-27 26,0-27,0 27,0 0,0 27,0-1,0 0,0 1,27-1,-1 27,27-26,0 26,27-27,-1 1,27 25,0-25,27-1,-1 1,27 26,-27-27,0 1,1 26,-27 0,0-1,0 1,-53-26,0 26,0 0,-27 0,-26-27,0 27,-26-27,0-26,-1 27,1-1,-1-26,1-26,26 26,-26-27,52 27,-26-26,27 26,-1-27,27 27,27 0,-1-26</inkml:trace>
  <inkml:trace contextRef="#ctx0" brushRef="#br0" timeOffset="5469.3128">20955 10742,'-26'27,"26"-1,0-26,26 26,1-26,52 0,-26 27,53-27,0 0,26 0,-26 0,53 0,-27 0,-26 0,26 0,-26 0,0 0,-27 0,-26 0,0 26,-27-26,-26 0,0 27,-26-27,-27 26,0-26,0 0,-53 27,1-1,-1 1,0-1,-26 27,26-26,-27-1,28 0,-1 27,26-53,27 27,27-1,0 1,52-27,27 0,0 26,53-26,-27 0,53 0,1 0,-1 0,0 0,1 0,-28 0,-25 27,-1-1,-52 1,-1-1,-26 27,0-27,0 27,0-26,0 26,26-27,1 1,52-1,-26 1,27-27,25-27</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21:19:17.775"/>
    </inkml:context>
    <inkml:brush xml:id="br0">
      <inkml:brushProperty name="width" value="0.05292" units="cm"/>
      <inkml:brushProperty name="height" value="0.05292" units="cm"/>
      <inkml:brushProperty name="color" value="#FF0000"/>
    </inkml:brush>
    <inkml:context xml:id="ctx1">
      <inkml:inkSource xml:id="inkSrc13">
        <inkml:traceFormat>
          <inkml:channel name="X" type="integer" max="32767" units="in"/>
          <inkml:channel name="Y" type="integer" max="32767" units="in"/>
          <inkml:channel name="F" type="integer" max="32767" units="dev"/>
        </inkml:traceFormat>
        <inkml:channelProperties>
          <inkml:channelProperty channel="X" name="resolution" value="3196.78027" units="1/in"/>
          <inkml:channelProperty channel="Y" name="resolution" value="5041.07666" units="1/in"/>
          <inkml:channelProperty channel="F" name="resolution" value="0" units="1/dev"/>
        </inkml:channelProperties>
      </inkml:inkSource>
      <inkml:timestamp xml:id="ts1" timeString="2013-09-05T21:21:39.097"/>
    </inkml:context>
  </inkml:definitions>
  <inkml:trace contextRef="#ctx0" brushRef="#br0">4736 13203,'0'26,"0"-26,-26 27,26-27,0 26,-27 1,27 25,-26-25,26-1,0 1,0-1,26 1,1-1,-1 1,27-27,27 0,26 0,-1-27,1 27,26 0,27-26,0 26,-27 0,27-27,26 27,-52 0,52 0,-27 0,1-26,-26 26,25 0,-52-27,0 27,-27-26,1-1,-27 27,-53-26,26 0,-26-1,-26 1,26-27,0 26,0-26,26 0</inkml:trace>
  <inkml:trace contextRef="#ctx0" brushRef="#br0" timeOffset="11871.679">4869 12277,'0'0,"0"0,26 0,-26 26,0-26,0 27,-26-1,26 1,0 25,0-25,0 26,0 0,0 0,-27-27,27 27,0-27,0 1,-26-27,26 0,0 0</inkml:trace>
  <inkml:trace contextRef="#ctx0" brushRef="#br0" timeOffset="12415.7102">4763 12594,'0'0,"0"-26,0-1,0 27,26-26,1-1,-1 1,1-27,-1 27,27-1,-26 1,-1-1,-26 27,26 0,-26 0,27-26,-27 26,-27 26,1 1,0-1,-1-26,1 27,-27 25,26-25,1-27,-1 26,1 1,-1-27,27 0,0 0,0 0,-26 0,26-27,0 1,0 26,0-27,0 1,-27 0,27-1,0 1,-26-1,26 27,-26 0,26 0,0 0,0 0,26 0,0 0,1 27,-1-1,1 1,26 25,-27-25,27-1,-26 27,-1-26,1-1,-27 1,26-1,-26-26,0 0,26 0</inkml:trace>
  <inkml:trace contextRef="#ctx0" brushRef="#br0" timeOffset="13675.7822">6456 12224,'0'-27,"0"27,0 0,27 27,-27-1,0 1,0 26,0 0,0 26,0-26,0 26,0-26,0 26,0-52,0 26,0-27,0-26,0 0</inkml:trace>
  <inkml:trace contextRef="#ctx0" brushRef="#br0" timeOffset="14281.8168">6403 12541,'0'-26,"0"-1,27 1,-27-1,26 27,1-26,26 0,-27 26,0-27,1 27,-1 0,-26 0,0 0,0 27,0-1,-26 0,26 1,-53-1,27 27,-1-26,1-1,-1 1,1-1,26-26,0 0,0 0,0-26,0-1,26 1,1-1,-1-26,1 27,25-27,-25 0,-1 27,1-27,-27 26,26-26,-26 53,-26-26,26 26,-53 0,26 0,-25 26,-1 1,0-1,0 1,0-1,0 1,0-1,27-26,-1 0,27 0,0 0,0 0,0 0,27 0,-27 0,26 0,1 27,-1-1,0 0,1 1,-1-1,-26 1,27-1,-1 1,-26-27,27 0,-27 0,26 0,-26 0</inkml:trace>
  <inkml:trace contextRef="#ctx0" brushRef="#br0" timeOffset="15232.8713">6827 12330,'0'0,"0"0,0 26,-27-26,27 27,0-1,27 27,-27-27,0 27,0-26,0 26,26-27,-26 1,0 25,0-52,0 0,0 0,-26 0,26 0,-27 0,27-26,0 0,-26-1,26 1,0-1,26-26,-26 27,27-1,26-26,-27 27,27-27,-27 27,27-1,-26 27,-1-26,-26 26,0 0,0 26,0 1,-26-1,-27 1,26 25,1-25,-27 26,0-27,27 1,-1-1,1 1,-1-27,1 0,26-27,-27 27,54-26,-27-1,26 1,1-27,26 26,0 1,-1-27,1 27,0-1,-26 1,26-27,-27 26,1 1,-27-1,0 1,0 26,0 0,-27 0,1 26,-27 1,26-1,-26 27,27 0,-27 0,0 0,0 0,27-27,-27 1,26-1,1 1,26-27,-27-27,27 27,0-26,0-1,27 1,-27-27,26 27,-26-1,27 1,-27-1,26 27,-26 27,27-1,-1 1,1 25,-1 1,1 0,-1 0,0 0,1 0,-1-27,1 1,-27-27,26 0,1 0</inkml:trace>
  <inkml:trace contextRef="#ctx0" brushRef="#br0" timeOffset="45708.6144">5451 12144,'0'0,"0"0,0 0,0 0,0 0,0 0,0 0,0 0,0 0,0 27,26-1,-26-26,27 27,-27-1,26 27,1-26,26-1,-27 27,0 0,1-27,-1 1,1-1,-1 1,1-27,-27 26,26-26,-26 0,0 27,0-27,0 0,0 0,0 0,-26-27,26 1,0-1</inkml:trace>
  <inkml:trace contextRef="#ctx0" brushRef="#br0" timeOffset="46061.6346">5874 12012,'0'0,"0"0,0 0,-26 27,26-1,-27 0,1 1,-1 26,1-27,-1 54,1-27,-27 0,27 26,-27-26,26 0,1 0,-1 0,1-1,-1-25,1-1,26 1,-27-27,27 0,27 26,-27-26</inkml:trace>
  <inkml:trace contextRef="#ctx0" brushRef="#br0" timeOffset="53678.0702">10875 12356,'0'-53,"26"53,-26 0,0 0,27 27,-27 26,0 26,0 0,0 27,0-27,26 27,-26 0,27 0,-27-27,0-26,26 0,-26-26,0-27,0 0,0-53,-26-27,26 1,-27-27,1 0,-1 0,-26-26,0 26,27 1,-1 25,1 1,26 26,0 0,26 0,27 27,27-1,-27 27,52-26,1 26,0-27,26 1,-52 26,26 0,-1-27,-25 1,-1 26,-26 0,-53-27,27 27,-27 0</inkml:trace>
  <inkml:trace contextRef="#ctx0" brushRef="#br0" timeOffset="53938.0851">10981 12647,'26'27,"0"-27,27 0,27-27,-27 27,26-26,0-1,1 1,-1-1,1 1,-28-1,28 1,-27-1,0 1,-27 26,1 0,-27-26</inkml:trace>
  <inkml:trace contextRef="#ctx0" brushRef="#br0" timeOffset="54234.102">11007 13309,'0'0,"0"0,0 26,26-26,27 0,0-26,0 26,27 0,25 0,-25 0,26 0,26 0,-26 0,0 0,-1 0,-25 26,-1-26,1 0,-28-26,-25-1</inkml:trace>
  <inkml:trace contextRef="#ctx0" brushRef="#br0" timeOffset="58858.3665">15240 12065,'0'0,"27"0,-27 0,0 0,0 0,0 0,0 0,0 26,0-26,0 27,0-1,0 1,0-1,0 27,26 0,-26 0,0 0,27 0,-27 0,26 0,-26 26,27-52,-27 25,0 28,0-27,0 0,0 0,0 0,26-1,-26 1,0 0,0 0,27-26,-27 26,0-1,26-25,-26-1,0 1,0-27,0 0,0 0,0 0,0-27,0-26</inkml:trace>
  <inkml:trace contextRef="#ctx0" brushRef="#br0" timeOffset="139524.9803">15399 15901,'0'-26,"0"26,27-26,-27-1,26 1,-26-1,26 27,1-26,-1-1,1 27,26-26,-27 26,1 0,-1 26,27-26,-26 27,-1-1,27 27,-27 0,1 0,-1 0,1 26,-27 1,0-1,-27 27,1-27,-1 1,-26 25,1-25,-1-27,-27 26,1-26,26-27,-53 1,27-1,-1-26,27 0,-26-26,0 26,26-53,0 53,26-53,1 27,26-1,0 1,26-1,27 1,0-1,27 1,25-1,-25 27,-1 0,27 0,0 0,0 0,-27 53,-26-26,26-1,-26 27,0-26,-26-1,-1 27,1-53,-1 0</inkml:trace>
  <inkml:trace contextRef="#ctx1" brushRef="#br0">16427 6734 0,'0'0'0</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9-06T21:23:57.456"/>
    </inkml:context>
    <inkml:brush xml:id="br0">
      <inkml:brushProperty name="width" value="0.05292" units="cm"/>
      <inkml:brushProperty name="height" value="0.05292" units="cm"/>
      <inkml:brushProperty name="color" value="#FF0000"/>
    </inkml:brush>
  </inkml:definitions>
  <inkml:trace contextRef="#ctx0" brushRef="#br0">6772 14511,'24'74,"-24"25,25-24,-25 24,0-25,25 26,0-1,-25-25,0-24,25 24,-25-49,0 0,0-25,0-25,-25-49,25 24,0-49,-25-25,25 0,-25 0,25 25,0-25,25 24,0 26,0 24,24 1,1-1,0 25,24 0,0 1,1 24,-1-25,-24 25</inkml:trace>
  <inkml:trace contextRef="#ctx0" brushRef="#br0" timeOffset="227.013">7516 14759,'0'99,"0"-25,0 26,0-26,0 0,0-24,0 24,0-24,0 0,0-25,0-1,0-24,0-24,0-26</inkml:trace>
  <inkml:trace contextRef="#ctx0" brushRef="#br0" timeOffset="370.0209">7541 14114,'0'0,"0"0,0 0,0 25,24-1,-24 1,25 0</inkml:trace>
  <inkml:trace contextRef="#ctx0" brushRef="#br0" timeOffset="816.0467">8086 14511,'0'0,"-24"25,-1-25,-25 0,0 24,-24 1,24 0,-24 49,24-24,1 24,24 1,25 24,0-25,25-24,24-25,26 0,-1-25,1-50,-1 0,1 1,-1-26,-49 1,24 0,-24-1,0 26,-25-1,0 25,0 25,0 25,0 49,0 26,25-1,-25 50,25 24,-25-24,24 25,-24-25,-24-1,24-48,-50-1,25-50,-24-24,-1-25,0-49,-24-26,-1-49,26-25</inkml:trace>
  <inkml:trace contextRef="#ctx0" brushRef="#br0" timeOffset="1169.0669">8186 13643,'74'-50,"-24"25,-1 50,1 0,-25 74,-1 0,1 50,-25 25,0-26,-25 26,1-25,24-25,0-25,0-24,0-26,24-49,1 0,25-49,-25-1,24 0,-24 26,25-1,-26 25,26 25,-25-1,24 51,-49-26,25 26,0-26,0 1,-25-25,25 0,-1-50,-24-25,25 1</inkml:trace>
  <inkml:trace contextRef="#ctx0" brushRef="#br0" timeOffset="1369.0782">9178 13618,'0'-25,"0"25,0 0,0 74,0 26,-25-1,25 50,0-1,-25 1,25 25,0-25,0-25,0 0,0-50,0-49</inkml:trace>
  <inkml:trace contextRef="#ctx0" brushRef="#br0" timeOffset="1516.0867">8905 14709,'-50'-74,"1"24,24-24,0 49,25 25,25 0,24 25,26 0,24-25,-24 0,24 0,-25-25,25-25,1 1</inkml:trace>
  <inkml:trace contextRef="#ctx0" brushRef="#br0" timeOffset="2029.116">10096 13444,'24'75,"-24"-1,0 50,0 0,0 25,0 0,-24 24,-1 1,0 0,-25-1,25-24,1-25,24-25,-25-24,25-26,0-49,25 0,-25-25,24-49,1 24,0-24,25 24,-25-24,24 24,1 26,-25-1,24 25,1 25,-1-1,1 1,0-25,-26 0,26 0,0 0,-26-25,26 1,-25-1,0-25,-25 1,24-1,-24 0,0 1,0-1,0 1,0 24,0 0,0 0,0 0,0 1,25 24,-25-25,25 0</inkml:trace>
  <inkml:trace contextRef="#ctx0" brushRef="#br0" timeOffset="2851.1631">10790 14982,'25'25,"-25"-25,0-25,0 0,25 25,-25-25,0 1,0 24,0-25,0 25,24 0,-24-25,0 0,0 0,0-24,0 24,-24-25,24 1,0-1,-25 1,25-1,-25 0,25 26,0 24,-25 0,25 0,0 0,-25 0,25 0,0 0,0 0,0 0,0-25,0 0,25 0,0 0,0-24,24 24,-24-25,0 25,25 25,-1 0,-24 50,25 0,-1-1,-24 26,25-1,-25 25,-1-24,-24-1,0 1,0-26,0-24,0 0,-24-25,-1 0,0-25,0-25,-25 1,26-26,-26 26,0-1,26-24,-26 24,25 1,0 49,25-25,0 25,25 0</inkml:trace>
  <inkml:trace contextRef="#ctx0" brushRef="#br0" timeOffset="3136.1794">11212 14585,'0'0,"25"0,-25 0,24-25,-24 1,0 24,0 0,0-25,0 50,25-1,0 1,-25-25,50 50,-50-25,24-1,26-24,-50 0,25-24,0-1,-1 0,-24-25,25 1,-25-1,0 1,25-1,0 0,-25 25</inkml:trace>
  <inkml:trace contextRef="#ctx0" brushRef="#br0" timeOffset="3395.1942">11708 14263,'0'49,"0"1,-25 0,0 24,25-24,-25 24,25-24,0-1,0 1,25-25,-25-25,25-25,0 0,24-25,-49 1,25-26,-25-24,0-25,-25 25,25-25,-24 25,-1-1,0 1,0 50,25-1,0 25,0 0,25 50</inkml:trace>
  <inkml:trace contextRef="#ctx0" brushRef="#br0" timeOffset="4237.2423">12105 14784,'24'-25,"-24"0,0-25,0-24,-24 0,24-26,-25 26,25-1,0 1,0 0,0 49,25 0,-1 25,1 0,0 0,25 0,-25 25,-25 24,24-24,-24 25,0-25,0-1,-24 26,24 0,-25-25,0-1,0 26,25-25,0 24,0-24,0 0,0 0,0 0,25-1,0 1,-25 0,25-25,-1 0,1 0,0 0,0 0,0-25,-1 0,-24 1,25-1,0 0,-25 0,0 0,0 1,0-1,0-25,0 50,0-25,0 1,0 24,0-25,0 0,0 25,0 0,0 0,25 0,-25 25,0 0,0-25,25 49,-25 1,24-25,-24 24,25-24,-25 0,25 0,0-1,-25-24,25 0,-1-24,1 24,-25-25,25 0,-25 0,25 0,-25 1,25-1,-25 0,-25 0,25 0,0 1,-25-1,25 0,0 0,0 0,0 0,0 1</inkml:trace>
  <inkml:trace contextRef="#ctx0" brushRef="#br0" timeOffset="4714.2696">12923 13395,'0'-25,"-25"0,25 25,-24 25,24 24,0 1,-25 24,25 26,0 24,-25 0,25 0,-25 0,25 0,0 25,25-50,0-25,0 1,-1-1,26-74,0 25,-1-50,1 25,24-50,-24-49,0 25,-1-25,1-1,-25 1,-25 0,24 24,-48 26,-1 24,0 25,0 25,-24 49,24-24,0 49,25-25,-25 26,25-1,25-25,-25-24,25 0,0-26,-25-24,0-24</inkml:trace>
  <inkml:trace contextRef="#ctx0" brushRef="#br0" timeOffset="5109.2922">10368 15255,'100'-25,"24"0,0-24,24-1,1 25,0 0,25 1,-50-1,0 25</inkml:trace>
  <inkml:trace contextRef="#ctx0" brushRef="#br0" timeOffset="13418.7675">6424 16842,'0'-24,"-24"-1,24 0,0 0,-25 0,0 1,25-1,-50 0,50 25,-49 0,24 0,0 0,0 25,-24 0,24-1,0 26,-24 0,24-1,-25 26,1-1,24 0,0 1,-25-1,25 25,25-24,-24-1,24-24,24 0,1-1,0 1,25-25,24-1,1-24,-1 25,25-50,0 25,1-24,-26 24,25-25,-24-25,24 25,-25-24,-24 24,0-50,-1 26,-24-1,-25-24,0-1,0 1,-50 24,1-24,-1 24,-24 1,-26 24,1 0,25 25,-25 0,24 25,1 0,49-25,0 25,25-25,25 0</inkml:trace>
  <inkml:trace contextRef="#ctx0" brushRef="#br0" timeOffset="14216.8131">7342 17363,'0'-25,"25"1,-25-1,25-25,-25 25,25-24,-1 24,-24-25,25 26,-25-1,25 25,-25-25,0 25,25 25,-25-25,0 25,25-1,-1 26,1-25,25 24,-25-49,-1 50,26-50,0 25,-26-25,1-25,0 0,25 25,-50-25,24 1,-24-26,25 25,-25 0,0 1,0-1,0 25,0-25,0 0,25 25</inkml:trace>
  <inkml:trace contextRef="#ctx0" brushRef="#br0" timeOffset="15253.8725">8310 17512,'0'-25,"24"0,-24-24,0 24,25-25,-25-24,0 24,0 1,0-26,0 26,0-26,0 26,0-1,-25 1,25-1,0 0,0 26,0 24,0-25,0 0,0 0,0 25,25 25,-25 0,25 0,-25 49,25 0,0 26,24-1,1 25,-25 0,24-25,1 25,-1-25,-24-24,25-26,-1 1,-49-50,50 25,-50-25,50-50,-26 1,-24-26,25-24,-25 0,0-25,-25 0,25 0,0-25,-24 25,24 25,-25-25,25 49,-25-24,0 49,25-24,0 24,0 1,0-26,0 50,0-24,0 24</inkml:trace>
  <inkml:trace contextRef="#ctx0" brushRef="#br0" timeOffset="16726.9567">11311 16842,'25'0,"24"0,1-24,-25-26,49-24,-24 24,-25-24,24 24,-24 0,25-24,-26 49,-24 0,25-24,-25 49,0 0,25 0,-25 24,0 26,25-25,-25 25,0 24,0 0,0 1,0-1,0 1,0-1,0 25,0-49,0 49,-25-49,25-1,-25 26,25-51,0 26,0-25,-25 0,25-25,0 0</inkml:trace>
  <inkml:trace contextRef="#ctx0" brushRef="#br0" timeOffset="16980.9712">11509 17462,'0'25,"0"0,25-25,25 0,-25-25,24 25,1-25,-1 1,26-1,-26 25,1-25,0 25,-1 0,-24 0,0 0</inkml:trace>
  <inkml:trace contextRef="#ctx0" brushRef="#br0" timeOffset="17503.0011">12353 16966,'0'0,"0"-24,0-1,25 0,-25-25,0 26,24-26,-24 25,0 0,0 25,25 0,0 25,0 25,0-25,-1 24,26 1,-25-1,24-24,-24 0,25-25,-1 0,1-25,-25 0,24-24,-24-1,0 1,0-1,-25-24,0 49,0-25,25 1,-25 24</inkml:trace>
  <inkml:trace contextRef="#ctx0" brushRef="#br0" timeOffset="18119.0363">13568 16321,'25'50,"-25"0,25 49,-25-25,0 26,0 24,-25 0,25-25,-25 25,25-50,0 1,-25-1,25-49,-24 0,24-50,0 0,0-49,0-26,-25 26,25-50,-25-25,25 25,-25 0,25 0,0 25,0 0,25 24,0 1,24 24,1 25,24 1,1-1,-1 25,1-25,-1 25,25 0,-24 0,-26 0,26 0,-26 0,1 0,-25 25,0-25,-25 25</inkml:trace>
  <inkml:trace contextRef="#ctx0" brushRef="#br0" timeOffset="18334.0486">13692 16694,'0'24,"25"-24,0 25,24-25,1 0,0-25,24 25,-24 0,-1 0,-24-24,0 24,0 0</inkml:trace>
  <inkml:trace contextRef="#ctx0" brushRef="#br0" timeOffset="18530.0598">13519 17239,'49'50,"1"-25,-1-1,26 1,-1-50,1 25,-1-24,0 24,1-50</inkml:trace>
  <inkml:trace contextRef="#ctx0" brushRef="#br0" timeOffset="19064.0904">16669 16321,'25'0,"-1"-24,26-1,0 0,24 0,-24 25,-1 0,1 0,-1 0,-24 50,0-1,-25 1,-25 49,0 1,-24-1,-26 25,26-25,-1 25,-24-25,24 0,25-49,1 24,24-24,0-25,24 0,1-1,0-24,25 0,-1 0,1 25,-25-50,24 25,1 0,-25-24</inkml:trace>
  <inkml:trace contextRef="#ctx0" brushRef="#br0" timeOffset="19402.1089">17239 17041,'0'-50,"0"1,0-1,25 25,-25 0,0-24,25 24,0 25,-25 25,24-25,1 49,0-24,0 0,0 25,-1-26,1 1,0-25,0 25,0-50,0 25,-1-25,-24-24,25 24,0 0,-25-24,0 24,25-25,-25 25,0 1,25-1,-1 0,1 0</inkml:trace>
  <inkml:trace contextRef="#ctx0" brushRef="#br0" timeOffset="20123.1508">18207 16272,'-25'0,"25"0,0 0,0 0,0 0,25 25,-50-1,25 26,0 0,-25 24,25 1,-25 49,25-25,-25 0,25 0,-24-24,24-1,0-24,0-26,24 1,-24-50,50 25,-25-49,0-1,-1 1,26-1,-25 25,0-24,-1 49,26 0,-50 24,50 1,-26 25,26-25,0 24,-1-24,1 0,0 0,24-50,0 0,-24-49,0 24,-1-49,1 0,-25-25,-1 24,-24 1,0-25,-24 50,-1-26,25 51,-50-26,50 51,-25-1,25 0,0 0,25 25</inkml:trace>
  <inkml:trace contextRef="#ctx0" brushRef="#br0" timeOffset="20944.1979">20910 16272,'-24'-25,"24"25,0 0,-25-25,50 0,-25-24,0 24,49-25,-24 26,0-1,24-25,1 50,0-25,-1 50,-24-25,0 50,0-1,-25-24,-25 50,0-26,-25 26,1-26,24 1,0 24,0-24,1 0,48 24,-24-24,50 24,0 0,-1-24,1 24,-25-24,24 0,-24-26,-25 26,0-50,-25 25,0-25,-24 0,-1-25,-24 25,24-25,1 0,-1 1,25 24,-24-25,49 0</inkml:trace>
  <inkml:trace contextRef="#ctx0" brushRef="#br0" timeOffset="21469.228">21406 16520,'0'0,"25"-25,-25 25,0-25,0 25,25 0,0 25,-25 0,25 0,-25 0,49 24,-49 1,25-25,0 24,0-24,24-25,-24 0,-25-25,50 0,-50 1,25-26,-1 0,-24 26,0-1,25 0,-25 0</inkml:trace>
  <inkml:trace contextRef="#ctx0" brushRef="#br0" timeOffset="22493.2865">22498 16073,'25'25,"-1"0,1-25,-25 0,25-25,-25 25,0-25,-25 25,25-24,0-1,-25 0,25 0,-24 0,-1 1,0-1,-25 25,26 0,-1 0,0 0,0 25,0-1,1 26,-1-25,25 24,0 26,25-26,-1 1,1 24,0-24,0 0,24-1,1 1,0-25,-26 24,26-24,-25 25,0-1,-1 1,1 0,-25-26,25 26,-25 0,-25-26,25 26,-25-25,1-25,-26 25,25-1,-24-24,-1 0,25 0,-24 0,-1-24,25-1,0 0,1 0,-1-24,25 24,-25-25,0 1</inkml:trace>
  <inkml:trace contextRef="#ctx0" brushRef="#br0" timeOffset="23043.318">17289 14263,'-25'-25,"25"25,0-25,0 25,-25 25,25 0,0-1,0 26,0 0,25 24,-25 1,25 24,-25 0,25 0,-25 0,0-24,0-1,24 1,-24-1,0-49,0 0,25-1,-25-24,0-24,0-26</inkml:trace>
  <inkml:trace contextRef="#ctx0" brushRef="#br0" timeOffset="23273.3311">17636 14039,'0'-24,"0"24,25 24,-25 26,0 0,0 49,0 0,0 0,-25 25,25 0,25 0,-25-24,0-1,0-25,25-24,-25-1,25-24</inkml:trace>
  <inkml:trace contextRef="#ctx0" brushRef="#br0" timeOffset="23821.3625">17413 14784,'25'49,"24"-49,1 25,0-25,24 0,0 0,-24-25,0 0,-1-24,-24 24,0 0,-25-24,0 24,0 0,-25 25,0 0,0 0,1 50,-1-26,25 26,-25-25,25 24,0 1,0-25,25 0,0-25,-1 0,1-25,25 25,-25-25,24-25,-24 1,0 24,0 0,-1 25,26-25,-25 50,0 0,-1 0,1 24,0 1,0-25,0 49,-1-49,-24 25,0-26,0 1,0-25,-24 0,-1 0,-25-25,1 25,-1-24,0-1,1 0,24 0,0 0</inkml:trace>
  <inkml:trace contextRef="#ctx0" brushRef="#br0" timeOffset="24184.3833">18579 14585,'0'25,"-50"25,25-1,-24-24,24 25,0 24,25-24,0-26,25 26,0-25,24-25,1-25,0 0,24-24,-49-1,24-24,-24-1,0-24,-50 25,0-50,1 24,-26 26,0-25,1 24,-26 1,26 24,24 25,0 1,0 24,0 0,50 24,-25 1</inkml:trace>
  <inkml:trace contextRef="#ctx0" brushRef="#br0" timeOffset="24366.3937">18802 14585,'50'50,"-50"-1,24 1,-24 0,25-26,-25 26,25-25,-25 0,0-25,0 0,0-25,25 0</inkml:trace>
  <inkml:trace contextRef="#ctx0" brushRef="#br0" timeOffset="24530.403">18852 14015,'0'0,"0"0,0 0,0 0,0 24,0 1,0 0,0 0,24 0</inkml:trace>
  <inkml:trace contextRef="#ctx0" brushRef="#br0" timeOffset="25152.4386">19000 14833,'0'0,"0"0,0-25,0-24,25 24,-25-25,0 1,0 24,0 0,0 0,0 1,0 24,0 24,25 1,-25 0,0-25,25 25,-25 0,25-25,-1 0,1-25,0 0,0-25,24 1,-49-1,25 1,0 24,0-25,0 50,-25 0,0 0,-25 25,25 25,0-26,-25 26,0 0,25-1,0-24,0 0,0-25,25 0,-25 0,25-25,-25 0,0 25,25-25,-25 1,24 24,-24 0,25 24,-25 26,25 0,0 24,0 0,-1 1,26 24,-50-25,25-24,0 24,-25-24,0-25,-25-25,0 0,25 0,-50-25,26-25,-1 1,0-1</inkml:trace>
  <inkml:trace contextRef="#ctx0" brushRef="#br0" timeOffset="26588.5208">19745 13667,'-25'-49,"25"24,-25 0,25 0,0 25,0 0,0 0,0 25,0-25,0 25,0-25,0 25,0-25,0 0,0 25,0-25,0 0,0 0,0 0,0 0,0 0,0 0,0 0,0 0,0 0,0 0,0 0,0 0,0 0,0 0,0 0,0 0,0 0,0 0,0 0,0 0,0 0,25 24,-25-24,0 0,0 0,0 0,0 0,0 0,-25 0,25 0,0 0,0 0,0 0,25 25,-25-25,0 25,0 0,0 0,25 24,-1 1,-24 24,25 1,-25-1,25 0,-25 1,25-26,-25 26,0-25,0-26,25 26,-25-25,0 0,0-25,0 0,0 24,0-24,0 0,0 0,0 0,0 0,0 0,0 0,0 0,0 0,0 0,0 0,0 0,24-24,-24 24,0 0,25 0,0-25,-25 0,25 25,0-25,-1 0,-24 1,25-26,0 25,0-25,-25 1,25-26,-25 26,0-26,-25 26,0-26,25 26,-50-26,26 51,-26-26,25 50,-24-25,24 25,0 25,0 0,25 0,-25 24,50 1,-25-25,25-1,0 1,0-25,-1 0,26-25,-25 1,24-26,1 0,-25 1,0-26,-1 1,1 0,-25-1,25 26,-25-26,0 26,0 24,0-25,0 50,0 0,0 25,0 0,0 24,25 26,-25-26,25 75,-25-24,24 24,1 24,-25 1,0 0,25 0,-25 25,0-26,25-24,-25 0,0 0,0-49,0-1,0-24,25-1,-25-24,0-25,0 0,0-25,24-24,-24-1</inkml:trace>
  <inkml:trace contextRef="#ctx0" brushRef="#br0" timeOffset="27188.5551">20637 14089,'25'74,"-25"1,0 24,0-24,25-1,-25 25,0-24,0-1,-25-49,25 24,0-24,-25-25,25-25,-24-24,24-26,-25 1,25-50,-25 25,25-50,0 0,25 25,-25 25,25 0,-1-1,26 51,-25 24,25 25,-1 0,-24 25,0 24,0 1,-25 0,0 24,0-24,-50-1,25 1,0-25,-24 24,24-24,0-25,0 25,25-25,0 25</inkml:trace>
  <inkml:trace contextRef="#ctx0" brushRef="#br0" timeOffset="27377.5659">21010 14461,'24'50,"-48"-25,24 24,0-24,-25 25,25-26,0 1,0 0,0-25,0 0,0-25,25 0</inkml:trace>
  <inkml:trace contextRef="#ctx0" brushRef="#br0" timeOffset="27521.5741">21084 13915,'-25'0,"25"25,0 0,25-25,-25 25</inkml:trace>
  <inkml:trace contextRef="#ctx0" brushRef="#br0" timeOffset="28802.6474">21357 14213,'-25'50,"0"-26,0 26,1 0,-1-1,0 26,25-26,-25-24,50 25,-25-50,50 0,-26 0,26-25,24 0,-24 0,0-24,-26-1,1 25,0 1,-25 24,0 0,0 0,-25 0,25 24,0 26,0-25,0 0,0-25,0 24,25-48,-25 24,0-25,0-25,0 25,0 1,-25-26,25 25,-25 0,25 0,0 1,0-1,25-25,0 25,0-49,24 24,1 1,0-26,-1-24,-24 25,25-1,-25 1,-1 0,-24-1,25 50,-25-24,-25 49,25 25,-24-1,-1 51,0 24,-25 0,50 25,-49 25,49-25,0 25,0-50,0 0,49 1,-24-26,0-24,25-50,-26 24,26-48,-50-26,25 25,-25-49,0-25,0 49,-25-49,0 49,0 0,25 1,-24 24,24 0,0 25,0 0,0 25,24-25,-24 25,25 24,0-24,-25 25,50-25,-50 24,49 1,-24-25,0 0,0-1,-25 1,24-25,1-25,-25 1,0-1,0-25,0 0,-25 1,25-1,-24-24,24 49,0-25,0 1,0 24,24 0,1-24,-25-1,25 0,0 1,0-26,-1 1,-24 24,0-24,25 24,-25 26,0-26,0 50,-25 25,25 24,0 1,0 49,0 25,25-25,-25 50,0-50,25 1,-25-1,25-50,-25-24,0-25,-25-25,0-24,0-26,1 1,-1 0,-25-1,1 26,24-26,0 26,25 24,0 0,25 25,24 0,1 0,0 0,-1-25,26 25,-26-25,1 1,-1-26,1 25</inkml:trace>
  <inkml:trace contextRef="#ctx0" brushRef="#br0" timeOffset="29516.6882">22820 13246,'0'-50,"0"0,-24 1,24 24,-50 0,0-24,1-1,-26 25,-24 0,0-24,-25-1,-25 25,-25 1,1-26,-1 25,-24 0,-26 1,-24-1,0 25,0 0,0 25,-25 24,1 1,-26-1,25 26,-25-1,25 25,1 25,-1-24,25 49,0-25,24 24,26-24,0 25,49 0,0 0,50-25,24 25,26-50,24 25,50-25,24 0,51-24,24-1,24-24,51 24,-1-49,50 0,0 0,25-1,0-24,25 25,24-25,1 0,-1 0,-24 0,24-25,-24 1,24 24,-24-50,0 25,-1 0,-24-49,-25 24,0-49,-25 25,1-25,-51-1,1-24,-50-24,25 23,-50-23,-25 24,1-25,-50 0,-25 0,-25 0,-25 1,-24 23,-25 1,-25 0,-25 25,-25 0,-24 25,-1 24,-49 0,25 26,-25-1,-25 25</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9-06T21:25:28.363"/>
    </inkml:context>
    <inkml:brush xml:id="br0">
      <inkml:brushProperty name="width" value="0.05292" units="cm"/>
      <inkml:brushProperty name="height" value="0.05292" units="cm"/>
      <inkml:brushProperty name="color" value="#FF0000"/>
    </inkml:brush>
  </inkml:definitions>
  <inkml:trace contextRef="#ctx0" brushRef="#br0">1860 3944,'0'-25,"0"25,0 0,-24 25,-1-25,25 0,-25 0,0 25,-24-25,49 0,-25 0,-25 25,25-25,0 0,25 24,-24 1,-1 0,25 0,-25 49,25 1,0-1,0 25,-25 25,25 50,-25-25,1 0,-1 24,25-24,-25 0,0-25,25-25,0 25,0-74,25 24,0-24,24-25,-24-25,25 0,-1 0,1 0,0 24,-25-24,24 0,-24 0,0 25</inkml:trace>
  <inkml:trace contextRef="#ctx0" brushRef="#br0" timeOffset="2715.1553">5606 7169,'0'0,"0"0,0-25,0 25,0-25,0 25,-25-25,25 25,-25 0,25-25,-25 25,25 0,-24-24,-1 24,25 0,-25 0,0 0,0 0,1 0,-1 0,0 0,0 0,-24 0,24 24,0-24,0 0,0 25,1-25,24 0,-25 25,0-25,25 0,0 25,-25-25,25 25,0-1,-25-24,25 25,0 0,-24 0,24 24,-25-24,25 0,-25 0,25 24,-25-24,25 0,0 0,-25 24,25-24,0 0,0 0,0 0,0-1,0 1,0 0,0 0,0-25,25 25,-25-1,25 1,-25-25,25 25,-25 0,0 0,25-1,-25 1,24 0,-24 0,25-25,0 25,-25 0,25-1,0 1,-1-25,1 25,0-25,25 25,-26-25,1 0,0 0,25 0,-26 0,1 0,25 25,-25-50,-1 25,1 0,0 0,0 0,0 0,-1-25,1 25,0-25,0 0,0 25,-1-24,-24-1,25 0,-25 0,25 0,-25 0,25 1,-25-1,0-25,0 25,25 1,-25-26,0 0,0 26,0-26,0 25,-25-24,25 24,0-25,-25 25,0-24,25 24,0 0,-25 0,25-24,-24 24,-1 0,25 0,-25 25,25-24,-25-1,0 25,25-25,-49 0,49 0,-50 1,50 24,-49-25,24 0,0 25,0-25,0 0</inkml:trace>
  <inkml:trace contextRef="#ctx0" brushRef="#br0" timeOffset="21940.2549">7268 7317,'0'25,"0"25,0-1,0 1,0 24,0 1,0-1,0 1,0-26,0 26,0-26,0 1,0-25,0 0,-25-1,25-24,0 0,0-24,0-1,0-25,0 0,0-24,0 0,0-26,-25 26,25-25,0 24,0 1,-25 24,25 1,0-1,0 25,0 1,25 24,-25-25,50 25,-25 0,24 0,-24 0,25 0,-1 0,1-25,-1 25,-24 0,0 0,0-25,0 25,-1-25,-24 25,0-24,0 24</inkml:trace>
  <inkml:trace contextRef="#ctx0" brushRef="#br0" timeOffset="22214.2706">7218 7466,'25'0,"-25"0,25 25,0-25,24 0,1 0,-25 0,24 0,1-25,-25 25,-1 0,26 0,-25 0,-25 0,25 0,-25 0</inkml:trace>
  <inkml:trace contextRef="#ctx0" brushRef="#br0" timeOffset="22493.2866">7193 7987,'25'0,"25"0,-25 0,24 0,26 0,-26-25,1 25,-1 0,1 0,-25 0,24 0,-24 0,0 0,0 0,0 0,-25 0,24-25,-24 25,0-24</inkml:trace>
  <inkml:trace contextRef="#ctx0" brushRef="#br0" timeOffset="26065.4909">6697 7317,'0'0,"0"-24,0 24,-25 0,25 0,0 24,0 1,0 0,25 0,-25 24,25 1,-25 0,25-1,0 26,-1-26,1 1,0-1,0 1,-25-25,0 24,0-49,0 25,0-25,0 0,0-25,0-24,0-1</inkml:trace>
  <inkml:trace contextRef="#ctx0" brushRef="#br0" timeOffset="26377.5087">6970 7317,'0'0,"0"-24,0 24,0 24,0-24,-25 25,25 0,-24 0,-1 0,0 24,25-24,-25 25,0-1,0 1,1-25,24 24,-25 1,0-25,25 24,-25-49,25 25,-25 0,25 0,0-1,0-24,-24 25,24-25,24 0</inkml:trace>
  <inkml:trace contextRef="#ctx0" brushRef="#br0" timeOffset="27530.5747">8086 7615,'0'25,"0"-25,-24 25,24-25,0 0,0 0,0 0,0 0,0 0,0 0,0-25,0 0,24 0,-24 0,0-24,0 24,0 0,0-24,0 24,25 0,-25 0,0 25,0-25,0 25,0 0,0 0,0 0,0 0,0 0,0 25,25 0,-25 0,0 24,25-24,-25 0,25 0,-1 0,-24-1,25 1,-25-25,0 25,0-25,0 0,0 0,0 0,0-25,-25 25,1-25,-1 1,0-1,0 25,0-25,-24 0,24 0,0 25,0 0,0 0,25-24,0 24,0 0,0 0,0 24,25-48,0 24,0 0,25 0,-1 0,-24-25,25 25,-26 0,26 0,-50-25,25 25,0 0,-25 0,0 0,0 0,0 0,0 0,-25 25,25-25,-25 25,0-1,0 1,25 25,-24-25,-1-1,0 1,25 25,-25-25,25-25,-25 24,25-24,0 25,0-25,0 0,0-25,0 25,0-24</inkml:trace>
  <inkml:trace contextRef="#ctx0" brushRef="#br0" timeOffset="28407.6249">8384 7665,'0'0,"0"0,0 0,0-25,0 25,0-25,25 0,-25 0,0 1,0-1,25 0,-25-25,0 1,0 24,-25-25,25 26,0-1,0 0,0 0,0 25,0 0,0 25,0 0,25 0,-25 24,24-24,1 25,-25-1,50 1,-50-25,25-1,-1 26,1-25,0 0,0-25,-25 24,0 1,0-25,0 0,0 0,0-25,-25 1,0-1,0 0,1 0,-26-24,0 24,26 0,-26 0,25 25,0-25,1 25,-1 0,25 0,0 0,0 0,25 0,-1 0,1 0,25-24,-25 24,24-25,1 25,-1-25,-24 25,25 0,-50-25,25 25,-1 0,-24 0,0 0,-24 25,-1-25,0 25,0 0,0-1,1 26,-1-25,-25 0,25-1,1 1,24 25,-25-25,0-25,25 24,0 1,0-25,0 25,0-25,-25 25,25-25,0 0,0 25,0-25</inkml:trace>
  <inkml:trace contextRef="#ctx0" brushRef="#br0" timeOffset="31166.7827">9525 7541,'-25'0,"0"0,1 24,24-24,-25 0,25 25,0-25,0 25,25-25,-1 0,26 0,0 0,-1 0,26 0,-1 0,-24-25,49 25,-50 0,26 0,-25 0,-26 0,26 0,-25 0,0 25,-1-25,1 0,-25 0,0 0,0 0,0 0,0 0,0-25,0 25,0-25,-25 1,1 24,24-25,-25 0,0 0,-25 0,26-24,-1 24,-25 25,25-25,0 0,1 25,-1-24,25 24,0 0,-25 0,25 0,25 24,0-24,-1 25,26-25,0 25,-1-25,1 0,0 25,-1-25,-24 25,25-25,-50 24,24-24,1 25,-25-25,0 25,-25 0,25-25,-24 25,-1 24,-25-24,25 25,1-26,-26 26,0-25,26 24,-26-24,25 0,0 25,25-26,-25 1,25-25,-24 25,24-25,0 0,0 0,0 0,0 0,0-25,0 0</inkml:trace>
  <inkml:trace contextRef="#ctx0" brushRef="#br0" timeOffset="33571.9202">11435 8235,'0'25,"0"-25,0 0,0-25,0 25,0-49,0 24,0-25,0-24,25-1,-25 1,25-25,-25 24,0-24,0 25,24 24,-24-24,0 24,0 25,0 25,0 0,0 0,25 25,-25 0,25 24,0 26,24-1,-24 1,25 24,-1-25,1 25,-25-49,24 25,1-26,-25 1,0-50,-1 25,1-25,0-25,-25 25,25-50,-25 1,0-26,0 1,25-26,-25 1,0 0,0 0,0 24,0 1,0 24,0 26,0-1,0 0,0 25,0 0,0 0,0 0,0 0,0 0,0 0,0 0,0 0,0 0,0 0,0 0,0 0,0 0,0-25,0 25,0 0</inkml:trace>
  <inkml:trace contextRef="#ctx0" brushRef="#br0" timeOffset="40031.2895">13915 7441,'-24'-24,"24"24,0-25,-25 25,25 0,-25 0,25-25,-25 25,0 0,25 0,-24 0,-1 25,25-25,-25 25,25 24,-25-24,25 25,-25 24,25-24,0 24,0 25,25-24,0-1,-25 1,25-1,24 0,-24 1,0-26,25 1,-26 0,26-1,0-24,-1-25,1 0,-1-25,1 0,0-24,-26-26,26 26,0-50,-25 24,-1-49,1 50,0-26,-25 1,0 0,-25 0,0 24,1 1,-26 24,0 1,1-1,-26 25,26 25,-26 0,-24 25,25 0,24 49,-49-24,49 24,1 1,-1 24,25-25</inkml:trace>
  <inkml:trace contextRef="#ctx0" brushRef="#br0" timeOffset="56696.2429">5457 12675,'0'-25,"0"1,-25-1,0 25,1-25,24 25,-50-25,25 25,-24-25,24 25,-25 0,25 25,-24-25,24 25,-25 0,26 0,-1-1,0 26,0-25,25 24,-25 26,25-1,0-24,0 24,0 1,0-1,0 1,25-1,-25 0,50-24,-25 0,-1 24,26-49,0 24,-26-24,26 25,0-50,24 25,-24-25,-1 0,1-25,24 25,-24-25,-1-25,1 1,0 24,-1-49,-24 24,0-24,25-1,-50 1,24-1,1 1,-25-25,0 24,-25 1,1-1,24 26,-25-26,0 26,-25 24,25-25,1 26,-1-1,-25 25,25 0,1 0,-1 0,0 25,0-1,0 1,1 0,-1 0,0 0,0-1</inkml:trace>
  <inkml:trace contextRef="#ctx0" brushRef="#br0" timeOffset="66940.8288">6896 13419,'0'0,"0"0,0 0,0-24,0-1,0-25,25 1,-25 24,0-50,24 26,-24-1,0-24,0 24,0 25,0-24,0 24,0 0,0 25,0 0,0 0,25 25,-25 24,25-24,-25 25,25-1,0 26,-1-26,-24 26,25-25,0-1,0-24,0 0,-25 0,0-1,0-24,0 0,0 0,0-24,-25 24,0-25,0 0,-24-25,24 26,-25-1,25 0,-24 0,24 0,0 0,0 25,25 0,0 0,0 0,0 0,0-24,25 24,0-25,0 25,0-25,-1 0,26 0,0 1,-26-1,1 25,0-25,0 25,-25 0,0 0,0 0,0 25,-25 0,0-1,0 26,1-25,-1 0,0 24,0 1,0-25,1 24,-1-24,0 25,25-25,0-1,-25-24,25 25,0-25,0 0,25 0,-25 0</inkml:trace>
  <inkml:trace contextRef="#ctx0" brushRef="#br0" timeOffset="67349.8521">7268 12452,'0'0,"0"0,0 0,0 0,0 25,25 0,-1 24,1 1,25-1,-25 51,24-51,-24 50,25-24,-1-1,-24 1,0-1,0-24,-1 24,1-24,-25-25,25-1,-25 1,0-25,0 0,0 0,0-25,0 1</inkml:trace>
  <inkml:trace contextRef="#ctx0" brushRef="#br0" timeOffset="67605.8667">7739 12601,'0'-25,"0"25,0 0,0 25,-25-25,0 49,1 26,-1-1,0 25,-25-24,1 49,24-25,-25-24,26 24,-1-25,-25 1,50-1,-25-74,25 25,0-25,25 0,-25-25</inkml:trace>
  <inkml:trace contextRef="#ctx0" brushRef="#br0" timeOffset="68460.9157">8037 13320,'0'0,"0"0,0 0,0 0,0-25,0 25,0-49,0 49,0-50,25 0,-25 1,0-26,24 26,-24-1,0-24,0 24,0 1,0 24,0 0,0 0,0 25,25 25,-25 0,25 24,-25 1,25 0,-25-1,25 26,-1-26,1 1,0-25,0-1,0-24,-25 25,0-25,24 0,-24 0,-24 0,-1-25,0 1,0-1,-24 25,24-25,-25 0,25 0,-24 25,49-24,-25 24,25 0,0 0,0 0,25-25,-25 25,49-25,-24 25,0-25,0 25,0-25,-1 25,1 0,0 0,-25 0,0 25,-25 0,25 0,-25 0,25 24,-24-24,-1 0,25 0,-25-1,25 1,0 0,0 0,0 0,0-25,0 0,0 0</inkml:trace>
  <inkml:trace contextRef="#ctx0" brushRef="#br0" timeOffset="69206.9584">8384 13295,'25'0,"0"0,-25-24,0-1,24 0,-24-25,25 1,-25-1,25-24,-25 24,0-24,25 24,-25 0,0 1,0-1,0 25,0 1,0 24,0 24,0 1,0 25,25-1,-25 26,24-1,1 1,0-1,25-24,-26-1,1 1,25 0,-25-26,-25 1,24-25,-24 0,0 0,0 0,-24-25,-1 1,0-1,0 0,-24 0,24 0,-25 0,25 1,1-1,-1 25,25-25,-25 25,50-25,-25 25,0-25,25 1,-25-1,24 0,1 0,0 25,0-25,0 1,-25-1,24 25,-24-25,0 25,0 0,0 0,0 25,0 0,0-1,-24 1,-1 0,25 25,-25-1,0 1,0-25,1 24,-1 1,0-25,0 24,25-24,-25 25,1-50,24 25,0-25,0 0,24-50,1 25</inkml:trace>
  <inkml:trace contextRef="#ctx0" brushRef="#br0" timeOffset="70287.0202">10096 13271,'0'24,"-25"-24,0 0,25 0,0 0,0 0,0 0,0 0,0 0,25 0,-25 0,25 0,24 0,-24 0,25 0,-1 0,26-24,-26 24,1 0,-25 0,-1 0,1 0,0 0,0 0,-25 0,0 0,0 0,0 0,0 0,0 0,0 0,0 0,0 0,0 0,0 0,0-25,0 25,-25-25,25 0,-25 0,25 0,-25 1,25-1,-24 0,-1 0,0 0,0 1,25-1,-25 25,1-25,24 25,0 0,0 0,0 25,0 0,24-25,1 24,0 1,0 0,24 0,-24-25,25 25,-25-1,-1 1,1 0,0 0,-25 0,0-25,0 49,0-24,0 0,-25 0,0 0,1-1,-1-24,-25 25,25 0,1-25,-1 25,0 0,0-25,25 0,0 0,0 0,0 0,0 0,25 0</inkml:trace>
  <inkml:trace contextRef="#ctx0" brushRef="#br0" timeOffset="77235.4157">11485 13667,'0'0,"0"25,-25-25,25 0,-25-49,25 24,-25 0,0-25,25 1,0-26,-24 26,24-50,0 24,-25 1,25 24,0-24,0-1,25 50,-25-24,0 24,24 0,1 25,0-25,25 25,-26 0,26 0,0 0,-1 25,1-25,-1 0,-24 0,25 25,-1-25,-24 0,25 25,-50-25,25 0,-1 25,-24-25</inkml:trace>
  <inkml:trace contextRef="#ctx0" brushRef="#br0" timeOffset="77491.4319">11534 13295,'0'0,"25"25,-25-25,25 0,0 0,-25 0,49 0,-24 0,0 0,0 0,24 0,-24 0,0 0,24 0,-49-25</inkml:trace>
  <inkml:trace contextRef="#ctx0" brushRef="#br0" timeOffset="77892.4552">11460 13742,'0'25,"0"-25,25 0,-25 0,24 0,1 0,25 0,-1 0,1 0,24 24,-24-24,0 0,-1 25,-24-25,0 0,24 0,-49 25,25-25,-25 0,0 0,25 0,-25 0,0 0,0 0,0 0,0 0,0-50</inkml:trace>
  <inkml:trace contextRef="#ctx0" brushRef="#br0" timeOffset="81404.6561">13717 12923,'0'0,"0"0,25 0,-25 0,0-25,25 25,-1-24,1-26,0 25,25-24,-26-1,26 0,0 1,-1-1,1 1,-1-1,-24 25,0 0,-25 25,25 25,-25 0,-25 0,25 49,-25 1,25 24,-25 0,1 0,-1 25,0-25,0 1,25-26,-25 1,1-26,24-24,0 25,-25-50,25 0,0 0,0-25</inkml:trace>
  <inkml:trace contextRef="#ctx0" brushRef="#br0" timeOffset="81650.6702">13667 13519,'0'24,"50"1,-25 0,49-25,25 25,-24-25,24 0,25 0,-25 0,-24-25,24 25,-49 0,-1 0,1-25,-25 25,-25 0,0 0,24 0,-24 0,-24-25</inkml:trace>
  <inkml:trace contextRef="#ctx0" brushRef="#br0" timeOffset="91705.2453">5209 16818,'0'-25,"0"-25,0 25,-25 1,0-26,1 25,-1-24,0 24,-25 25,26-25,-26 25,0 0,26 25,-26 0,0 24,25 1,1 24,-26 25,50 1,-25 24,25 0,25 0,0 24,0-23,24-1,26-25,-1-25,1 1,-1-26,0-24,26-25,-1 0,-25-25,1-24,24-26,-50-24,26 0,-26-25,-24-25,-25 0,0 0,0 25,-25-25,-24 1,-26 24,26 49,-50-24,24 74,1 0,-25 25,24 50,-24 24,25 1,-26 24,26 25</inkml:trace>
  <inkml:trace contextRef="#ctx0" brushRef="#br0" timeOffset="109195.2456">6598 17562,'0'0,"0"0,0 0,0 0,0 0,0 0,0 0,50 25,-50-25,0 0,0 0,0-25,0 25,0-25,0 0,0-25,0-24,0 24,0-24,0-25,0 24,0 1,0-25,-25 24,25 1,0 0,0 24,0 0,0 26,0-1,0 0,0 25,25 0,-25 25,0 0,24 24,1 26,0-1,0 0,24 26,-24-26,0 0,0 26,0-26,0 0,-1-24,1 0,-25-50,25 99,-25-99,25 0,0 0,-25-50,24 1,1-26,0-24,-25-25,25 25,0-25,-25 0,24 25,-24-25,0 49,0-24,0 49,-24 1,24 24,0 0,0 25,0 0,0 25,0 0,0-1</inkml:trace>
  <inkml:trace contextRef="#ctx0" brushRef="#br0" timeOffset="110772.3358">7491 16570,'0'24,"0"-24,-25 0,0 0,25 25,0-25,-24 25,24-25,-25 25,25 0,0-1,0 26,0 0,0-1,25 26,-25-1,24-24,-24 24,0 0,25-24,-25 24,25-24,-25-25,0 24,0-24,0 0,0-25,0 50,0-50,0 0,0 0,0 0,0-25,0 0,0 0,0-24,0-1,0 0,0-24,0 24,0-49,0 25,0-25,0-1,0 1,0 25,-25-1,25 26,0-26,0 51,-25-26,25 50,0 0,25-25,0 50,-25-25,25 25,24-25,-24 25,25-1,-1-24,1 0,0 0,-1 0,-24 0,25 0,-50 0,24 0,-24 0,0 0,0 0,0 0</inkml:trace>
  <inkml:trace contextRef="#ctx0" brushRef="#br0" timeOffset="111085.3537">7516 17016,'25'25,"-1"-25,-24 0,25 25,0-25,0 0,0 0,-1 0,26 0,-25-25,0 25,-1 0,1 25,0-25,0 0,-25 0,25 0,-25 0,0 24</inkml:trace>
  <inkml:trace contextRef="#ctx0" brushRef="#br0" timeOffset="111530.3792">7590 17462,'0'0,"-25"25,25-25,0 0,25 0,0 0,0 0,0-25,-1 25,26 0,0-24,-1 24,-24 0,25 0,-26 0,1 0,0 0,-25 24,25-24,-25 0,25 25,-25-25,0 0,0 25,0-25,0 25,-25-25,25 0,0 0,-25 0,25 0,0 0</inkml:trace>
  <inkml:trace contextRef="#ctx0" brushRef="#br0" timeOffset="115860.6269">8285 17115,'0'0,"25"-25,-25 25,0 0,0 0,0 0,0 0,0 0,0 0,0 0,0-24,0-1,0 25,0-50,0 25,24-24,-24 24,0 0,0-24,0-1,0 25,25 0,-25 1,0-1,0 0,0 25,0 0,0 0,25 25,-25-25,0 25,25 24,0-24,-25 25,49-1,-49 1,50-25,-50 24,25 1,-1-50,1 25,-25-1,25-24,-25 25,0-25,25 0,-25 0,0 0,0 0,-25 0,25-25,-25 25,25-24,-25 24,1-25,-26 25,25-25,-24 0,-1 0,25 25,-24 0,-1 0,25 0,0 0,25 0,-24 25,24-25,0 0,0 0,24 0,-24 0,25 0,0 0,0-25,0 25,-1-24,26 24,-25 0,0-25,24 25,-24 0,0 0,0 25,-25-25,24 0,-24 0,0 0,25 24,-50 1,25-25,0 25,-24 0,24 0,-25 24,0-24,0 0,25 24,-25-49,1 25,24 0,0-25,0 0,0 0,0 0,0 0,24-25</inkml:trace>
  <inkml:trace contextRef="#ctx0" brushRef="#br0" timeOffset="116882.6853">8905 17140,'0'0,"0"0,0 0,0-25,0 25,0-25,0 25,0-24,0-1,-25 0,25 0,0-24,0-1,0 25,0-24,-25-1,25 0,0 26,0-26,0 0,0 26,0-1,0 0,0 25,0 0,25 0,-25 25,25 0,0 24,-1 1,26-1,-25 1,0 24,0-49,24 25,1-1,-25-24,-1 25,1-50,0 25,0-1,-25-24,0 0,0 25,0-25,0-25,-25 25,0-24,0-1,-24 0,-1 0,1 0,-26-24,25 24,-24 0,24 25,1-25,-1 1,25 24,1 0,24 0,0 0,24 0,1 0,0 0,25 0,-1-25,1 25,24-25,-24 0,24 0,-24 1,24 24,-49-25,0 25,0-25,0 25,-25 0,0 0,0 0,0 0,-25 0,25 25,-50 0,50-25,-25 49,-24 1,-1-1,25 1,-24 0,-1 24,25-24,-24-1,24 1,0-1,0-49,0 25,25 0,-24-25,24 0,0 0,0 25,0-25,24 0,-24 0</inkml:trace>
  <inkml:trace contextRef="#ctx0" brushRef="#br0" timeOffset="136591.8126">10344 16619,'0'-25,"0"25,0 0,0 0,0 0,0 0,-25-24,25 24,0 0,0 0,0 0,25 0,-25 24,49-24,-24 0,0 0,24 0,1 0,0 0,-26 0,26 0,-25 0,0 0,-1 0,1 0,0 0,-25 0,0 0,0 0,0-24,-25-1,25 25,-25 0,1-25,-1 25,0-25,0 25,0-25,-24 25,49 0,-25 0,0 0,25 0,0 0,0 0,0-24,25 24,0 0,0 0,24 0,-24-25,0 25,24 0,-24 0,0 0,0 25,0-25,-25 0,0 24,0-24,-25 25,0 0,0-25,-24 25,24-25,0 25,-25-1,26 1,-1 0,25 0,-25 0,25-25,0 24,0-24,25 0</inkml:trace>
  <inkml:trace contextRef="#ctx0" brushRef="#br0" timeOffset="137075.8403">11584 16197,'-25'-24,"0"-26,25 50,-25-25,1 0,24 25,0 0,0 25,0 0,24 25,1-1,0 1,0 49,24-24,1-1,0 25,-1-24,1 24,-25-25,24 1,-24-1,0 0,0-24,-25 24,24-24,-24 0,25-1,-25-24,0 0,25 24,-25-24,25-25,-25 0,0 0,25-25</inkml:trace>
  <inkml:trace contextRef="#ctx0" brushRef="#br0" timeOffset="137451.8613">12030 15875,'-25'25,"25"24,-49 1,24 24,0 1,-24 24,24 0,-25 25,1-24,-1 24,0-25,1 25,24-25,-25-25,26 26,-1-51,0 1,25-1,-25-24,25 0,0-25,0 0,0 25,0-25,0 0,0 0,0 0,-25-25</inkml:trace>
  <inkml:trace contextRef="#ctx0" brushRef="#br0" timeOffset="138997.9503">13965 16222,'0'0,"0"-25,0 25,-25-24,25-1,0 0,25 0,-25 0,25-24,0 24,-1-25,26 26,0-1,-26 0,26 0,0 25,-26 0,26 0,0 25,-25 25,-1-1,26 26,-25-1,0 25,-25 0,24 1,-48-1,24 0,-25-24,-25 24,1 0,-1-25,-25 1,1 24,0-25,-1-24,-24 0,25-1,-1-24,1-25,24 0,1-50,24 1,0-1,25-24,0-1,25 26,-25-26,49 26,1-1,24 50,-24 0,24 0,1 25,-1 0,1 24,-1 1,-24 0,24-1,-24 1,-1-1,1-24,0 0,-26 0,1 0,-25-1,0-24,0 0,25 0,-25 0,0 0,0 25,0-25,0 0,0 0,0 0,0 0,25 25,-25-25,0 0,0 0,0 0,0 0,0 0,0 0,0 0,0 0,0 0,0 0,0 0,0 0,0 0,0 0,0 0,0 0,0 0,0 0,0 0,0 0,0-25</inkml:trace>
  <inkml:trace contextRef="#ctx0" brushRef="#br0" timeOffset="146599.383">15974 15577,'0'-74,"0"-25,0 24,-49-24,24 25,-25-1,1 26,-26-1,26 50,-51 0,51 25,-26 24,26 1,-1 24,25 1,0 49,25 0,25 0,0 0,25 25,-1 24,-24-24,25 0,-1 25,1-25,-25-25,0 0,-25 0,0-25,0-25,0 1,0-26,-25-24,0 0,25-25</inkml:trace>
  <inkml:trace contextRef="#ctx0" brushRef="#br0" timeOffset="146833.3983">15280 16669,'0'0,"24"-25,1-25,0 1,25-1,-25-24,24-1,-24 1,25-1,-26 26,1-1,0 1,0 24,0 25,-1 25</inkml:trace>
  <inkml:trace contextRef="#ctx0" brushRef="#br0" timeOffset="147211.4199">15801 16520,'24'0,"-24"-25,25-24,-25-1,0 0,25-24,-25 24,0-24,25-1,-25 51,0-1,25 0,-1 50,1 0,25-1,-25 26,24 0,1-1,-1 1,-24-1,25-24,-25 0,-25-25,0 0,0 25,-25-25,-25-25,1 25,-26 0,26 0,-26-25,26 25,-1 0,25-25,25 25,0-24,0-1,50 0,-25 0</inkml:trace>
  <inkml:trace contextRef="#ctx0" brushRef="#br0" timeOffset="147401.4309">16297 15999,'24'-25,"1"25,-25 0,0 25,0 0,-25 24,25 1,0 0,0-1,0 26,25-26,0 1,25 0,-25-26,24 1,-24-50,25 25,-26-49,1-1</inkml:trace>
  <inkml:trace contextRef="#ctx0" brushRef="#br0" timeOffset="147577.441">16495 15602,'0'25,"0"-25,0 50,0-26,0 1,0 25,0-25,0 24,0-24,0 0,25 0</inkml:trace>
  <inkml:trace contextRef="#ctx0" brushRef="#br0" timeOffset="148238.4788">16743 16222,'0'0,"0"0,0 0,25 0,-25-25,-25-24,25-1,0 25,0-24,0-1,0 25,0 1,0 24,0 0,0 0,0 24,25 1,-25 0,25 0,-25-25,25 0,-1 0,-24-25,25-25,0 26,0-26,0 0,-25 1,24 24,1 0,0 0,0 25,0 25,-25 0,0 0,0 0,0 24,0-24,24 0,-24-25,0 0,25 0,-25 0,25-25,-25 25,25-25,-25 0,25 25,-25 0,0 0,0 50,0-25,24 49,1 1,0 24,0 0,0 0,24 1,-24-1,0-25,0-24,-25-1,-25-24,0-25,0 0,-24-25,-1 1,0-1,1-25,24 1,0 24,0-25,25 1,0-1,25 25,0-25,25 1,-26-26</inkml:trace>
  <inkml:trace contextRef="#ctx0" brushRef="#br0" timeOffset="149407.5457">17562 15354,'0'-50,"0"50,-25-24,25 48,-25 26,25 0,-25-1,25 51,-25-26,25 0,0 1,0-1,25-24,-25-25,25-25,-25 0,25-25,-25-25,25 1,0-1,-25-24,0 24,24 0,-24 26,25 24,0 0,0 0,0 24,-1-24,26 0,-25 0,0 0,24-24,-24-51,0 26,0-51,-25 1,-25 0,25 0,-25-25,0 24,-24 1,24 25,0 24,0 50,0 0,25 25,-24 49,48 1,-24 24,25-25,0 26,0-26,24 0,-24-24,25-25,-1 0,1-25,-25-25,0 0,-1 0,1-24,-25-1,0 25,0 0,0 25,-25 0,25 0,0 50,0 0,0-26,0 26,25-25,0 0,-25-1,50-48,-26 24,1-25,0 0,0 0,0-24,-1 24,26 0,-50 25,25 0,0 0,-25 25,24-25,-24 25,0-1,0 1,0 0,0-25,25 0,0-25,0 0,0-24,24-1,1 1,-25-51,24 26,1-50,-25 25,0-25,-25 25,0-1,0 26,0 24,-25 25,0 50,0 25,25 49,-25 25,25 0,0 50,0-1,25-24,0 0,25-25,-26-49,1-26,0-24,-25-50,0-24,-25-26,-24-24,-1 0,-24-1,24-24,-24 50,-1 0,25 24,26 0,-1 26,50 24,-1 0,26 0,25 0,-1 0,25 0,0 0,1 0,-1 0,-25 0,25 49</inkml:trace>
  <inkml:trace contextRef="#ctx0" brushRef="#br0" timeOffset="149588.5559">19496 14858,'50'50,"25"49,-51-25,1 50,-25-25,0 1,-49 49,-26-25,-49 24,-25 1,-49 0,-25 49,-50-24,-25 25,0-1,-24-24,24 24,1-24,-1-50,75 0,-1-25</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9-06T21:19:48.726"/>
    </inkml:context>
    <inkml:brush xml:id="br0">
      <inkml:brushProperty name="width" value="0.05292" units="cm"/>
      <inkml:brushProperty name="height" value="0.05292" units="cm"/>
      <inkml:brushProperty name="color" value="#FF0000"/>
    </inkml:brush>
  </inkml:definitions>
  <inkml:trace contextRef="#ctx0" brushRef="#br0">1240 8037,'50'-25,"-50"-25,25-24,-25 24,24 1,-24-26,0 26,0 49,-74-75,24 75,1 0,-1 50,-24-1,-1 75,1 0,0 25,-1 25,26 24,24 1,25-26,25 1,-1-25,76-25,-26-25,50-24,-25-51,25-24,0-24,0-26,0-49,-24-25,-26 0,0-25,-24-25,-25-24,-25-1,-25 26,0-1,-49 25,-1 50,-24 25,0 24,0 50,-1 25,1 24,50 26,-1-1,25 1,25-1</inkml:trace>
  <inkml:trace contextRef="#ctx0" brushRef="#br0" timeOffset="2521.1441">3274 8210,'0'0,"0"0,-25 50,25 0,0-1,0 26,-24-1,24 25,-25-24,25-1,-25 0,25-24,-25 0,0-26,25 1,-24-25,-1-25,0 1,0-1,25-25,0 1,25-26,0 26,0-26,24 26,1 24,24 0,1 0,-1 25,-24 25,24-25,-24 25,-1 0,-49-25,0 24,0 1,-49-25,-1-25,0 25,-24-24,0-1,24 0,-24-25,24-24,0 24,1-24,49 24,0 1,0 24,25 0,-1 25,26 25,-25 25,24 24,1 0,0 26,-1-26,1 0,-1-24,-24 0,25-50,-1 0,-24 0</inkml:trace>
  <inkml:trace contextRef="#ctx0" brushRef="#br0" timeOffset="3212.1837">3770 9054,'25'-50,"0"25,0-49,24-1,-24-24,25 0,-25 0,-1 0,1-1,0 26,-25 24,0 1,0 24,0 50,0 24,0 26,0 24,0 0,0 0,0 1,0-26,0 0,0-49,-25 0,0 0,-24-25,-1-25,1 0,-1-49,-24 24,24 1,0 24,1-25,49 25,0 1,24-1,26 50,25-25,-1 0,25 24,0-24,1 0,-1 25,-25-25,-24 0,-1 0,-49 0,0 25,-24-25,-26 25,0 0,-24 24,0 1,-1-25,1 24,24-24,1 0,24 0,0-1,25-24,25 0</inkml:trace>
  <inkml:trace contextRef="#ctx0" brushRef="#br0" timeOffset="3844.2199">4217 8930,'25'24,"-1"-24,1 0,-25-24,25-1,0 0,-25 0,25-49,-1-1,-24 1,25-25,-25 24,25-24,-25 25,0-1,25 26,-25 24,0 25,0 25,25 24,-1 26,-24-1,25 25,0 1,0-1,0 0,-1-25,-24 1,0-26,0 1,0-50,-49 0,24 0,-25 0,-24-50,0 1,-1-1,26-24,-26-1,26 51,24-26,0 25,25 0,25 25,0 0,49 25,0-25,1 25,-1-25,25 0,1-25,-26 25,0-25,-24 1,0-1,-25 0,-25 0,-25 25,-25 0,0 0,-24 25,0 25,-26-1,26 26,24-1,-24 0,24-24,1 24,24-24,0-25,50 0,-25 0,25-25,24-25</inkml:trace>
  <inkml:trace contextRef="#ctx0" brushRef="#br0" timeOffset="4166.2382">5110 8161,'25'0,"-1"49,26 1,0 24,-26 1,26-1,0 1,-1 24,1-25,-1-24,1-1,0-24,-1 0,1-25,-1 0,1-25,0 0,-1-24</inkml:trace>
  <inkml:trace contextRef="#ctx0" brushRef="#br0" timeOffset="4355.2491">6028 7987,'-50'50,"-24"49,24-25,-25 50,-24 0,25 0,-25 25,-1-25,1 25,0-25,25-25,24 1</inkml:trace>
  <inkml:trace contextRef="#ctx0" brushRef="#br0" timeOffset="6208.3551">8657 8260,'0'-25,"25"-24,-1-1,-24-24,0-1,25 1,-25-1,-25 26,25-26,-49 50,24 1,-25 24,1 24,-1 26,-24 24,49 26,-25 24,50 0,25 49,0-24,49 0,26 0,-1 0,-25-25,50-25,-49 0,-1-24,-49-26,-25 26,-50-51,-24 1,-1-25,-49 25,0-50,-24 25,24-25,24 1,1-1,0-25,24 25,51 1,-26-26</inkml:trace>
  <inkml:trace contextRef="#ctx0" brushRef="#br0" timeOffset="6790.3884">6871 8731,'-25'0,"0"0,25 0,0 0,0 0,25 25,0-25,0 0,24 25,26-25,-26 0,26 0,-26 0,26 0,-50-25,24 25,1-25,-50 25,25-25,-25 1,-25 24,25-25,-50 0,25 0,1 25,-26-25,25 25,0 0,25 25,-24-25,48 25,1-25,-25 25,25 0,0-25,0 0,-25 24,0 1,0 0,0 0,-25 24,0-24,0 0,0 25,1-1,-26-24,25 0,0 0,25 0,-24-1,24-24,0 0,0 0,0-24</inkml:trace>
  <inkml:trace contextRef="#ctx0" brushRef="#br0" timeOffset="7666.4385">11485 8062,'24'-75,"1"25,-25 1,-25-1,1 50,-26 25,0 25,26 24,-51 25,26 25,-26 50,50 0,0-1,1 1,24-25,49-25,1 0,24-75,26 1,24-25,0-25,0-50,0 1,0-51,-25-24,0 0,-24-49,-26-1,1-24,-50-1,-50 26,1-1,-1 50,-25 25,-24 24,0 26,0 49,-25 24,25 26,24 24,1 26,24-26,1 0,24 1</inkml:trace>
  <inkml:trace contextRef="#ctx0" brushRef="#br0" timeOffset="8981.5137">17438 7764,'0'-25,"-25"25,0-25,25 25,0 0,-25 0,25 25,0 0,25 24,-25 1,25 0,-25 24,25 25,-25 1,24 24,1 0,-25 0,25 0,-25 24,25 1,-25-25,0 0,-25 25,25-25,0 25,-25-25,25 25,-25-50,25 25,0 0,-24-25,24 1,0-1,0-25,0 1,0-1,0-24,0 24,0-24,0-1,0 1,0 24,0-24,24 0,-24-1,25 1,-25-1,0 1,25-25,-25 24,0 1,0 0,0-1,0 26,0-26,0 1,-25 24,25-24,0 24,0 1,0-26,0 1,25 0,-25-1,0 1,0-25,-25-1,25 1,0-25,0 0,0 0</inkml:trace>
  <inkml:trace contextRef="#ctx0" brushRef="#br0" timeOffset="9815.5615">17314 12526,'0'0,"0"0,0 0,0 0,-25 25,25 0,0 0,0-25,0 49,-25-24,50 0,-25 25,0-26,25-24,-25 25,0-25,24 25,1-25,0 25,0-25,-25 25,25-1,-1-24,1 25,0-25,0 0,0 0,0 0,-1 0,-24 0,25 0,0-25,-25 25,0-24,0 24,0-25,25 25,-25-25,0 25,0-25,0 0,-25 1,25-1,0-25,0 25,0 1,0-1,0 0,0 0,0 0,0 1,0 24,0 0,-25 0,0-25,25 25,-24 0,-1 0,0 0,-25 0,25 0,1 0,-1 0,-25 0,50 0,-25 0,1 25,-1-50</inkml:trace>
  <inkml:trace contextRef="#ctx0" brushRef="#br0" timeOffset="13406.7668">1414 10964,'-25'-50,"25"25,-25-24,25 24,0-25,-25 1,25-1,0 0,-24 1,24-26,-25 26,25-1,-25 1,0 24,25 25,-25-75,25 75,-49-24,49 24,-50 49,1 1,24 24,-25 25,25 25,1 50,-26-25,50 24,-25 1,0 0,25-1,25-24,0 0,0-50,0 0,24-24,1-25,24-1,-24-49,-1 0,26-25,-26-24,26-26,-26-24,26 0,-26-25,-24 0,25-25,-25 0,0 0,-25 25,0-25,0 25,-25 25,0 25,0-1,-25 26,1 24,-1 25,-24 25,-1 0,26 24,-26-24,26 25,-1-26,50-24</inkml:trace>
  <inkml:trace contextRef="#ctx0" brushRef="#br0" timeOffset="18009.0301">2654 11683,'25'0,"-25"-25,25-24,0 24,-25-25,24 1,1-1,-25-24,25-1,-25-24,0 24,25 1,-25 0,0-1,0 1,-25 24,25 1,0 24,0 0,0 0,0 25,0 0,0 25,0 0,0 24,0 1,25 24,0 1,-1-1,1 25,25-24,-25 24,24-24,-24-1,25 0,-1 1,-24-50,0 24,0 1,-1-25,-24-1,0 1,0-25,0 0,0-25,-24 1,-1-1,0 0,-25-25,1 26,-1-26,-24 0,-1 1,1 24,0-25,-1 26,1-1,24 0,0 0,1 25,49 0,0 0,25 0,-1-25,26 25,0-24,49-1,-25 0,26 0,-26 0,0 0,1 1,-1-26,-24 25,-25 0,-1 1,1-1,-25 0,0 25,-25-25,25 0,-24 25,-1 0,0 0,0 25,0 0,1 25,-26-1,25 26,-24-1,-1 25,0-24,1 24,-1 0,1-24,24-1,0 0,-25-24,50 0,-25-1,25-24,-24 0,24-25,0 25,0-25,0 0,0 0,0 0,0 0,0 0,0 0,0 0,0 0,0-25,24 25,-24-25</inkml:trace>
  <inkml:trace contextRef="#ctx0" brushRef="#br0" timeOffset="18664.0676">3423 10616,'-25'0,"50"25,-25 0,25 25,0-1,-1 1,1 24,25 1,-1-1,1 25,0-24,-1 24,1 0,0-24,24-1,-49 0,24 1,1-1,-25-49,0 25,-25-26,24 1,1 0,-25-25,0-25,0 0,-25 1</inkml:trace>
  <inkml:trace contextRef="#ctx0" brushRef="#br0" timeOffset="18976.0854">4192 10716,'0'-25,"0"25,-25 0,25 25,-25-1,1 51,-26-26,25 26,-24 24,-1 0,25 25,-24-24,-1-1,0 25,1-50,24 25,-25-24,25-1,1-24,-1-25,25-1,0 1,0-25,25-25,-25 1,24-1</inkml:trace>
  <inkml:trace contextRef="#ctx0" brushRef="#br0" timeOffset="19999.1439">4564 11782,'0'0,"0"0,0 0,25 0,-25-25,25-24,-25 24,24-49,1 24,0-24,0-1,0-24,-25 25,24-26,-24 26,0-1,25 1,-25 24,0 26,0-1,0 25,0 0,0 25,25 24,-25 1,25 24,0 25,0-24,-1 24,1-24,25-1,-1 25,-24-24,0-51,25 26,-50 0,24-26,-24 1,0-25,0 0,-24 0,-1-25,0 1,-25-26,-24 0,24 1,-24-1,-1 1,1-1,0 25,24-24,0 24,26 0,-1 25,25-25,25 25,-1 0,26-25,24 25,1-24,-1-1,1 0,24 0,-25 0,1-24,-1 24,-24 0,-1 0,-24 0,0 25,-25 0,-25 0,25 25,-49 25,24-1,-25 1,1 25,-1-1,-24 0,-1 1,26 24,-26-25,25 1,1-1,-1-24,1 24,24-49,0 0,0 0,25-25,0 0,0 0,25-25,0 0,-25 0</inkml:trace>
  <inkml:trace contextRef="#ctx0" brushRef="#br0" timeOffset="20778.1885">5854 10716,'0'-25,"25"-25,0 25,-25 1,0-26,-25 0,25 1,-25-1,25 1,-50-1,50 25,-49-24,24 24,-25 25,25 0,-24 0,-1 25,1-1,-1 26,25 0,-24 24,24 0,25 1,0 24,25 0,-1 0,26 1,0-26,24 25,0-24,26-1,-1-24,0 24,0-24,-24 24,-1-24,-24-25,-1 24,1 1,-50-1,0-24,0 0,-25 0,0 0,-24-1,-1 1,-24 0,24 0,-24-25,-1 25,1-25,24 0,-24 24,24-24,25 0,1 0,-1 0,25 0,-25 0,25 0,0-24,0 24,0-25</inkml:trace>
  <inkml:trace contextRef="#ctx0" brushRef="#br0" timeOffset="31787.8182">7094 11063,'0'0,"0"0,0 0,0 0,0 0,0 0,0 25,0-25,25 24,-25 1,0-25,50 25,-26-25,1 25,25-25,-1 0,1 0,24 0,-24 0,-25 0,24 0,1 0,-25 0,0 0,-1 0,1 0,-25 0,0 0,0 0,0-25,0 25,0-25,-25 25,25-25,-24 1,-1-1,0 0,0 0,0 0,-24 1,49-1,-25 25,0-25,25 25,0 0,0 0,25 25,0-25,0 25,-1-1,26 1,0 0,-26 0,26 0,-25-1,0 1,-1 0,-24 0,0 0,0 24,-24-24,24 0,-25 25,0-26,0 1,0 0,1 0,24-25,-25 25,25-25,0 24,0-24,0 0,0 0,25-24</inkml:trace>
  <inkml:trace contextRef="#ctx0" brushRef="#br0" timeOffset="34085.9496">8310 10988,'0'0,"0"0,0 0,24 50,-24 0,25-1,0 26,0-1,0 25,-1 1,1-26,0 25,-25-24,0-26,25-24,-50 0,25 0,-25-50,25 0,-25-25,1-24,-1 0,0-26,0 1,-24-25,24 25,0 0,25-1,-25 26,50 0,-25 24,50 0,-1 1,26-1,24 25,-25-24,50-1,-25 25,1 1,-1-26,0 25,-24 0,-26 1,1-1,-1 0,-24 0,0 25,-25 0</inkml:trace>
  <inkml:trace contextRef="#ctx0" brushRef="#br0" timeOffset="34352.9649">8582 11137,'0'25,"0"0,25 0,-25-25,50 0,-1 0,-24 0,25 0,24-25,-24 0,-1 0,1 25,0-25,-25 25,24-24,-49-1,25 25</inkml:trace>
  <inkml:trace contextRef="#ctx0" brushRef="#br0" timeOffset="34699.9848">8359 11683,'0'50,"25"-26,25 1,-1-25,26 0,24 0,0 0,0 0,25 0,-24 0,-1 0,-25 0,1 25,-26-25,1 0,-1 0,-49 25,25-25,-25 0,0 0,0 0,0 0,0 0,0 0,0 0,0 0,-25-50,25 50,25-49</inkml:trace>
  <inkml:trace contextRef="#ctx0" brushRef="#br0" timeOffset="35977.0578">11832 10195,'0'-25,"-25"25,0-25,25 25,-25-25,25 25,-49-24,49 24,-50 0,25-25,-24 25,-1 25,1-25,-1 0,0 24,1 1,-26 25,26-1,-1 26,0-1,1 1,24 24,-25 0,26 0,24 0,0 25,0-24,24-1,1 0,25-24,-1-1,26 25,-1-24,-24-26,24 1,1-1,-1-24,1 0,-26 0,26-25,-26 0,26 0,-1-25,-24 0,-1-24,26-26,-26 26,26-26,-26-24,26 0,-26 0,1-1,0-24,-26 25,26 0,-25-25,-25 49,25-24,-50 25,0-1,0 26,0-26,-24 26,-1-1,-24 25,24 1,-24-26,-1 50,1-25,24 25,1 0,-1 0,0 25,26 0,-1 0,25-25,-25 24</inkml:trace>
  <inkml:trace contextRef="#ctx0" brushRef="#br0" timeOffset="37223.1288">1339 13146,'-24'0,"-1"0,25 0,-50 0,50 0,-49 0,49 0,-75 0,75 0,-74 25,74-25,-50 50,50-50,-49 50,49-50,-50 99,25-50,0 26,25-1,0 1,-24-1,24 25,24 0,-24-24,0 24,50 0,-25 0,0 1,24-26,1 1,24-1,-24-24,-1-1,26-24,-1 0,-24 0,24-25,-24-25,-1 0,26-25,-25-24,-1 0,1-26,-1 1,-24 0,0-25,-25 25,25-1,-50 1,25 0,-50 0,26 0,-1 24,-25 1,1 24,-26 1,25-1,-24 25,-25 25,24 0,1 25,0 0</inkml:trace>
  <inkml:trace contextRef="#ctx0" brushRef="#br0" timeOffset="50832.9075">2902 14585,'0'0,"0"0,0-25,25 1,-25-26,25 0,-25 1,0-26,25 26,-1-51,-24 26,0 0,25-1,-25-24,0 25,0 24,0 0,0 1,0 24,0 25,0 0,0 0,0 25,0 24,25 1,-25 24,25 1,0-1,-1 25,1-24,0 24,0-49,0 24,-1-24,-24-25,25-1,-25 1,0 0,0-25,-25 25,25-50,-24 25,-26-50,25 26,-24-1,-26-25,26 0,-1 26,-24-1,24-25,25 25,0 25,1 0,24 0,0 0,24-24,26 24,0 0,-1-25,1 0,24 0,-24 0,24-24,-24 24,-1 0,-24 0,0 25,0-24,-25 24,0 49,-25-49,0 75,0-26,1 26,-1-1,0 0,-25 1,50-1,-24 1,-1-1,25-24,-25-25,25-1,0 1,25-25,-25-25</inkml:trace>
  <inkml:trace contextRef="#ctx0" brushRef="#br0" timeOffset="51166.9266">3770 14560,'0'0,"0"0,0-24,0-1,0 0,0-25,0 26,0-26,0 0,-24 1,24 24,0-25,-25 25,25 1,0-1,0 25,0 0,0-25,0 25,0 0,0 0,0 0,0 0,0 0,0 0,-25-25,25 25,0 0</inkml:trace>
  <inkml:trace contextRef="#ctx0" brushRef="#br0" timeOffset="51835.9649">3770 14139,'0'0,"0"0,-24-25,24 25,-25-25,25 0,0-24,-25-1,25 0,0-24,0 0,-25-1,25 1,0 24,0-24,-25-1,25 51,0-26,-25 0,25 26,-24 24,24 0,0 0,24 0,1 0,0 24,25-24,-1 0,1 25,0-25,-1 0,1 0,24 0,-49 0,25 0,-26-25,1 25,0 0,0 0,-25 0</inkml:trace>
  <inkml:trace contextRef="#ctx0" brushRef="#br0" timeOffset="52101.9801">3770 13965,'25'0,"0"0,25 0,-1-25,1 25,24 0,-24-25,24 25,-24-24,-1 24,-24-25,25 25,-25 0,-1 25,-24-25,-24 24</inkml:trace>
  <inkml:trace contextRef="#ctx0" brushRef="#br0" timeOffset="52348.9942">3795 14536,'25'24,"0"-24,0 0,-1 25,26-25,0 0,-1 0,1 25,-25 0,24-25,-24 0,25 25,-26-50,1 25,25-50</inkml:trace>
  <inkml:trace contextRef="#ctx0" brushRef="#br0" timeOffset="53236.045">4887 14461,'24'25,"-24"-25,0 0,25-25,-25 0,25 1,0-1,-25-25,25-24,-1-1,-24 1,25-1,-25-24,0 25,0-25,0 49,0-24,0 24,0 25,0 25,0 25,0 0,0 24,25 26,0-26,0 26,-25-1,24 1,1-26,0 1,0-25,-25-1,0 1,0 0,-25-25,0-25,-24 25,-1-25,0 1,1-1,-26 0,26 25,-26-25,26 0,24 25,0-24,25 24,25 0,0 0,-1-25,51 25,-1-25,-24 0,24 25,1-25,-26 1,1-1,0 0,-1 0,-49 0,25 25,-25 0,0 25,0 0,-25 0,0 24,1 1,-1 24,-25-24,25 24,1 1,-26-1,50 1,-25-26,0 1,25-25,-24 0,24-25,0 0,24-50</inkml:trace>
  <inkml:trace contextRef="#ctx0" brushRef="#br0" timeOffset="53859.0806">6176 13196,'0'-50,"0"26,0-1,-24 0,-1 0,-25 0,1 25,-1 25,25-25,-24 50,-1-25,0 24,50 26,-25-1,50 1,-25-1,50 25,0 0,-1-24,26-1,-26 25,26-24,-26-1,1-24,-25 24,-1 1,-24-51,0 26,-24 0,-1-25,0-1,-25 1,1 0,-1-25,1 25,-1-25,25-25,-24 25,-1-25,50 0,-25 1,25-1,25 0,0-25</inkml:trace>
  <inkml:trace contextRef="#ctx0" brushRef="#br0" timeOffset="54519.1184">7268 13990,'0'25,"25"-25,-1 0,51 0,-26 0,26-25,-1 25,1 0,-1 0,0 0,1 0,-1-25,-24 25,-25 0,24 0,-49-25,25 25,-25 0,-25 0,25-25,-49 1,24-1,-25 0,25 0,-24 0,-1 1,25 24,1-25,-26 25,50 0,0 0,0 0,0 0,25 25,24-25,1 24,0 1,-1 0,1-25,0 25,-1 0,-24-1,0 1,0-25,-25 25,-25 0,0 24,0-24,0 0,-24 25,24-26,-25 1,25 25,25-50,0 25,0-25,0-25</inkml:trace>
  <inkml:trace contextRef="#ctx0" brushRef="#br0" timeOffset="57107.2663">8706 13246,'0'0,"-24"0,24 0,0 0,24 0,-24 25,25 24,25 1,-1-1,-24 26,25-1,24 1,-24 24,24 0,1 0,-26-24,26-1,-26 0,26 1,-26-26,1 26,-25-25,24-1,-24-24,-25 25,25-26,-25 1,0-25,0 0,0 0,-25-25,25 1</inkml:trace>
  <inkml:trace contextRef="#ctx0" brushRef="#br0" timeOffset="57438.2853">9649 13122,'0'0,"0"0,-25 24,25 1,-49 25,24 24,0 1,-25 24,1 25,-1 0,1-25,-1 25,0 0,-24-25,24 1,1-26,-1 1,0-26,1 26,24-26,0-24,0 0,25-25,0 0,25 0,0-25</inkml:trace>
  <inkml:trace contextRef="#ctx0" brushRef="#br0" timeOffset="58342.337">11509 13097,'0'0,"0"0,0 0,0 0,25-25,0 0,25-24,-26-1,26 0,0-24,-1 24,1 1,-1-26,1 26,0 24,-26-25,1 26,0 24,0 0,-25 24,0 26,0 0,0 49,-25 0,25 0,-25 50,25-25,-25-25,25 25,0-24,-24-1,24 0,-25-25,25 1,0-26,0 1,-25 0,25-26,0 1,0-25,0 0,0 25,0-25,0 0,0 0,0-25,-25 25</inkml:trace>
  <inkml:trace contextRef="#ctx0" brushRef="#br0" timeOffset="58645.3544">11311 14238,'-50'25,"50"-25,25 0,0 24,25-24,24-24,25 24,0 0,25 0,0 0,0 0,0 0,-24 0,-26 0,25 0,-49 24,0-24,-1 0,-24 0,0 0,-25 0,0 0,0 0,-25 0,25 0,-25 25,0-25</inkml:trace>
  <inkml:trace contextRef="#ctx0" brushRef="#br0" timeOffset="73100.1811">18083 12675,'0'0,"-25"0,25 0,0 0,25 0,-25 0,24 0,1 0,0 0,0 0,24 0,-24 25,25-25,-1 0,1 0,24 0,-24 25,25-25,-26 0,26 0,-1 0,-24 0,24 0,0-25,1 50,-26-25,26 0,-1 0,1 0,-1 0,-24 25,24-25,1 0,-1 0,0 24,1-48,24 24,-25 0,26 0,-26-25,25 25,-24 0,24-25,-25 25,25 0,1 0,-1-25,-25 25,26 0,-1 0,-25 0,1 25,24-25,-50 0,26 0,-1 0,-24 0,-1 0,1 25,-25-25,25 0,-26 0,26 0,-25 0,0 0,-1 25,26-25,-25 0,0 0,-1 24,1-24,0 0,0 0,0 0,24 0,-24 0,0 0,24 0,-24-24,25-1,-25 0</inkml:trace>
  <inkml:trace contextRef="#ctx0" brushRef="#br0" timeOffset="74209.2444">22721 12576,'0'0,"0"0,0 0,0 25,0-25,0 0,-25 25,25-1,0 26,0-25,0 24,0-24,0 25,0-1,0-24,25 0,-25 25,0-26,0 1,0-25,0 25,0-25,0 0,0 0,0 0,0 0,0-25,0-24,0 24,0-25,0 1,-25-1,25 0,0-24,-25 0,25 49,0-50,-24 51,24-26,0 25,0 25,-25-25,25 25,25 0,-1 0,-24 0,50 25,-25-25,25 25,-26-25,51 0,-26 0,1 25,24-25,-24 0,0 0,-26 0,26 25,-25-25,0 24,-25 1,0 0,0 0,0 0,0 24,0-24,0 25,0-26,0 26,0 0,0-26,0 1,0 0,0 0,0 0,-25-1,25-24,0 0,-25 25,25-25,-25 0,0 0,1 25,-26-25,0 0,1 0,24 25,-25-25,1 0,-1 0,1 0,24 0,25 0,-25 0,0 0,25 0,0 0,-25 0,25 0,0 25,-25-25,25 0,0 24,0 1,0-25,-24 25</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6-01-30T19:02:46.888"/>
    </inkml:context>
    <inkml:brush xml:id="br0">
      <inkml:brushProperty name="width" value="0.05292" units="cm"/>
      <inkml:brushProperty name="height" value="0.05292" units="cm"/>
      <inkml:brushProperty name="color" value="#FF0000"/>
    </inkml:brush>
  </inkml:definitions>
  <inkml:trace contextRef="#ctx0" brushRef="#br0">7218 8756,'0'0,"0"-25,0 25,0 0,0 0,-25-25,1 50,24-25,0 0,-25 0,25 25,-25-25,25 25,-25 0,25-1,0 1,-25-25,25 25,0 0,0 0,0-1,0 1,0 0,25-25,-25 0,0 0,25 25,-25-25,25 0,0 0,-25 0,24 0,1 0,-25-25,25 25,-25 0,25 0,-25-25,25 25,-25-25,0 1,0-1,-25 0,25 0,-25 25,0-25,25 1,-25 24,1 0,24 0,-25 0,25 0</inkml:trace>
  <inkml:trace contextRef="#ctx0" brushRef="#br0" timeOffset="7174.4104">17140 8037,'0'0,"0"0,0 0,0 0,0 0,0 0,0 0,0 0,0 0,25 0,-25 0,25 0,-1 0,1 0,0 0,0 0,0 0,-1 25,1-25,-25 0,25 0,-25 0,0 0,0 0,0 0,0 0,0 0</inkml:trace>
  <inkml:trace contextRef="#ctx0" brushRef="#br0" timeOffset="7685.4396">17140 8111,'0'0,"0"0,0 0,0 0,0 0,0 0,0 0,0 0,0 0,25 0,-25 0,25 25,-25-25,0 0,24 0,1 0,0 0,-25 0,25 0,0 0,-25 0,24 0,-24 0,0 0,25 0,-25 0,0 0,0 0,0 0,0 0,0 0,0 0,0 0,0 0,0 0,0 0,0 0,0 25,0-25,0 0,0 0,0 0</inkml:trace>
  <inkml:trace contextRef="#ctx0" brushRef="#br0" timeOffset="11019.6303">6648 7045,'0'-25,"0"25,0 0,0 25,0-25,0 24,0 1,0 0,24 25,-24-1,0 1,0-1,0 1,0 0,0-1,0-24,25 0,-25 0,0-25,0 0,0-25</inkml:trace>
  <inkml:trace contextRef="#ctx0" brushRef="#br0" timeOffset="11284.6455">6573 7094,'0'-49,"0"24,0 25,25-25,0 0,0 0,24 1,-24 24,25 0,-1 24,1-24,-25 50,0-25,-1 0,-24 24,0 1,-24-1,-1 1,0-25,0 24,0-24,-24 0,49-25,-25 25,0-25</inkml:trace>
  <inkml:trace contextRef="#ctx0" brushRef="#br0" timeOffset="11710.6698">7169 7640,'0'25,"-25"-25,25 24,-25-24,25 25,0 0,0 0,0-25,25 0,0-25,-1 25,1-25,0 0,0 1,0 24,-25-25,0 25,-25 0,0 0,0 25,0-25,1 0</inkml:trace>
  <inkml:trace contextRef="#ctx0" brushRef="#br0" timeOffset="16758.9586">6672 5755,'0'0,"0"0,0 0,0 49,0-24,-24 0,24 0,0 24,0 1,0 0,0-1,0 26,0-26,0-24,0 25,0-26,-25 1,25 0</inkml:trace>
  <inkml:trace contextRef="#ctx0" brushRef="#br0" timeOffset="17078.9769">6499 6028,'0'-50,"0"-24,25 24,-25-25,24 26,1-1,0 25,0 1,0-1,-1 25,1 0,0 0,0 25,0-1,-1 1,-24 0,25-25,-25 25,0 0,-25-25,1 24,24-24,-25 0,0 25,0 0,25-25,-25 50,25-50,0 25,0 24</inkml:trace>
  <inkml:trace contextRef="#ctx0" brushRef="#br0" timeOffset="17549.0038">7119 6400,'0'-25,"0"25,-25 0,0 0,25 0,0 0,-24 0,24 25,0-1,0 1,0-25,0 25,24 0,1 0,0-25,0 0,0-25,24 0,-49 0,25 0,0 1,-25-26,0 50,0 0,-50-25,25 25,1 0,-1 0</inkml:trace>
  <inkml:trace contextRef="#ctx0" brushRef="#br0" timeOffset="18172.0389">6623 4589,'-25'25,"25"-1,0 26,0 0,0-1,0 26,0-1,25-24,-25 24,25-24,-25-1,0 1</inkml:trace>
  <inkml:trace contextRef="#ctx0" brushRef="#br0" timeOffset="18483.0572">6499 4713,'-25'-75,"25"26,0-1,25 1,0 24,-1 0,26 0,-25 25,24 0,1 0,-25 25,0 0,24 0,-49-1,0 1,0-25,0 25,-25 0,1-25,-1 25,0-1,0 1,0 0,25 0,-24-25,24 49,24-24,-24 0</inkml:trace>
  <inkml:trace contextRef="#ctx0" brushRef="#br0" timeOffset="18918.0821">7193 5209,'0'0,"0"0,0 0,0 25,-24-25,24 0,0 25,0-1,-25 1,25 0,0 0,25 0,-25-1,24-24,1 0,25 0,-25-24,-1-1,1-25,-25 25,25-24,-25 24,0 0,-25 0,0 25,1 0,-1 0,0 25,0 0</inkml:trace>
  <inkml:trace contextRef="#ctx0" brushRef="#br0" timeOffset="34658.9824">7466 5259,'0'0,"0"0,0-25,0 25,0 0,0 0,0 0,-25 25,25-25,0 0,0 0</inkml:trace>
  <inkml:trace contextRef="#ctx0" brushRef="#br0" timeOffset="35462.0283">16197 6623,'0'0,"0"0,0 25,0-25,0 0,0 0,25 0,0 0,0 0</inkml:trace>
  <inkml:trace contextRef="#ctx0" brushRef="#br0" timeOffset="36148.0675">16966 6623,'0'25,"25"-25,-25 0,25 0,25 0,-26 0,26 0,0-25,-1 25,-24-25,25 0</inkml:trace>
  <inkml:trace contextRef="#ctx0" brushRef="#br0" timeOffset="39952.2852">5432 4539,'0'0,"0"0,0 0,0 0,0 0,0 25,-25 0,25 0,0-1,0 1,0 25,-24-1,24 1,0 25,0-26,0 1,0 24,-25-49,25 25,0-26,0 26,25-50,-25 0,0 25,0-25,0 0,0-25,0-25,0 26</inkml:trace>
  <inkml:trace contextRef="#ctx0" brushRef="#br0" timeOffset="40341.3074">5209 4589,'0'-50,"-25"1,25 24,0-25,0 25,25 1,0-1,0 0,-1 0,26 25,-25 0,24 0,1 25,0 25,-26-26,26 26,-25 0,0-1,-25-24,24 25,-24-26,0 26,-24-25,-1-25,0 25,0-1,-24 1,24-25,0 25,0-25,-24 25,49-25,-25 0,0 0,25 0,0 25,0-25,0 0,0 0,0 0,0 0</inkml:trace>
  <inkml:trace contextRef="#ctx0" brushRef="#br0" timeOffset="42021.4035">5953 5060,'0'0,"0"0,0 0,0 0,0 0,0 0,0-25,0 25,0 0,0 0,0 0,0 0,0-24,0 24,0 0,0 0,0 0,0 0,0-25,0 25,0-25,0 25,0 0,0 0,0 0,0 0,0 0,0 0,0 0,0 0,0 0,0 25,0 0,0-1,0 1,0 0,0 0,0 0,0-1,0 1,0 0,0 0,0-25,0 0,0 25,0-25,0 0,0 0,0 0,0 0,0 0,0 0,0 0,0 0,0 0,0 0,0 0,0 0,0 0,0 0,0 24,0-24,0 25,0-25,0 25</inkml:trace>
  <inkml:trace contextRef="#ctx0" brushRef="#br0" timeOffset="64125.6678">16073 9823,'25'0,"-25"0,25 0,0-25,0 25,-1 0,1 0,0 0,0 0,24 0,-24 0,-25 0,50 0,-50-25</inkml:trace>
  <inkml:trace contextRef="#ctx0" brushRef="#br0" timeOffset="64316.6787">16148 9971,'0'0,"25"0,-1 0,1 0,-25 0,50 0,-50 0,25-24,-1-1</inkml:trace>
  <inkml:trace contextRef="#ctx0" brushRef="#br0" timeOffset="65106.7234">18703 9599,'0'0,"-25"25,25-25,0 0,0 0,0 0,0 0,0 0,25 0,-25 0,25 0,-1-25,1 25,0 0,25 0,-1-24,-24 24,0 0,0-25,24 50,-49-50,25 25,-25 0</inkml:trace>
  <inkml:trace contextRef="#ctx0" brushRef="#br0" timeOffset="65349.7378">18728 9773,'0'0,"0"0,-25 25,25-25,0 0,25 0,-1 0,-24-25,25 25,0 0,0 0,0-25,-1 25,1 0,0 0,-25 0,50-25,-50 25</inkml:trace>
  <inkml:trace contextRef="#ctx0" brushRef="#br0" timeOffset="68661.9273">5358 5730,'-25'-25,"25"25,0 0,0 0,0 0,0 25,-25 0,25-1,0 26,0 0,0-1,0 26,0-26,0 26,25-1,-25-24,0 24,0-49,0 25,0-26,0 1,0-25</inkml:trace>
  <inkml:trace contextRef="#ctx0" brushRef="#br0" timeOffset="68966.9442">5234 5854,'0'-50,"0"1,25 24,-25 0,49 0,-24 0,25 25,-1-24,1 24,-1 24,-24 1,25 0,-1-25,-49 50,25-26,-25 26,0-25,-25 0,25 0,-49-1,24 1,0 0,-24 25,24-50,0 24,0-24,0 25</inkml:trace>
  <inkml:trace contextRef="#ctx0" brushRef="#br0" timeOffset="69733.9886">6052 6276,'0'0,"0"0,0 24,0 1,0 0,0 0,0 24,0 1,0 0,0-26,0 1,0 25</inkml:trace>
  <inkml:trace contextRef="#ctx0" brushRef="#br0" timeOffset="75493.318">5358 7144,'-25'49,"25"1,0 0,0 24,0 0,0 1,0-26,-25 26,25-26,0-24,0 25,0-50,0 0,-25-25,1 0,24-24,0-26,-25 1,0-50,25 25,0-1,0 1,0 25,25-25,0 49,-1 0,26 1,0 24,-1 25,1 25,-1-25,1 24,0 1,-26 25,1-25,-25 0,0 24,-25 1,1-25,-1-1,-25 1,25 25,-24-25,24-1,-25 1,26 0</inkml:trace>
  <inkml:trace contextRef="#ctx0" brushRef="#br0" timeOffset="75702.33">5904 7491,'0'25,"24"24,-24 1,0 0,0-26,-24 26,24 0,-25-26,25 1</inkml:trace>
  <inkml:trace contextRef="#ctx0" brushRef="#br0" timeOffset="76194.3581">5159 8409,'0'0,"0"0,0 25,0-1,0 26,25-25,-25 49,0 1,0-1,0 0,0 1,0-1,0-24</inkml:trace>
  <inkml:trace contextRef="#ctx0" brushRef="#br0" timeOffset="76472.374">5135 8458,'0'-74,"24"24,1-24,0 24,25 26,-26-1,26 25,0 25,-26-1,26 1,-25 0,-25 25,0-26,-25 26,0 0,0-26,-24 26,24-50,-25 25,26 0,-1-25,25 24,0-24,0 0</inkml:trace>
  <inkml:trace contextRef="#ctx0" brushRef="#br0" timeOffset="76683.3861">5928 8855,'0'25,"0"0,0 24,-24-24,24 25,0 0,-25-26,25 26,-25-25</inkml:trace>
  <inkml:trace contextRef="#ctx0" brushRef="#br0" timeOffset="77084.409">5209 9699,'25'24,"-25"1,0 25,-25-1,25 1,0 24,0 1,25-1,-25 1,0-26,0 1</inkml:trace>
  <inkml:trace contextRef="#ctx0" brushRef="#br0" timeOffset="77383.4261">5184 9897,'0'-99,"0"24,0 1,0 0,25 24,-25 0,25 1,0 24,-1 25,26-25,-25 25,0 25,24-25,-24 25,0 0,-25-1,0 26,-25-25,0 0,0 24,1-24,-26 0,25 0,-24-1,24 1,0 0,25-25,0 25,0-25,25 0</inkml:trace>
  <inkml:trace contextRef="#ctx0" brushRef="#br0" timeOffset="77603.4387">5904 10046,'0'50,"0"-1,0-24,-25 25,25 24,-25-49,25 24,0 1</inkml:trace>
  <inkml:trace contextRef="#ctx0" brushRef="#br0" timeOffset="89960.1455">16024 11112,'0'0,"0"0,0 0,25-24,-1-1,1 0,25-25,-1 26,-24-26,0-24,25 49,-26-25,1 25,-25 1,0-1,0 25,0 0,0 25,0-1,0 26,0 0,-25 24,25 0,-24 26,24-26,-25 1,25-1,0 0,-25-24,25 0,0-1,0 1,0-50,0 25,0-25,0 0,0 0</inkml:trace>
  <inkml:trace contextRef="#ctx0" brushRef="#br0" timeOffset="90238.1614">15949 11683,'25'25,"0"-25,0 0,24 0,1 0,24-25,1 25,-26-25,26 25,-1-25,1 25,-50 0,24-24,-24 24,0 0,-25 0,0 0,0 24,0-24,0 25,-25-25,25 0,-25 0,25 0</inkml:trace>
  <inkml:trace contextRef="#ctx0" brushRef="#br0" timeOffset="99133.6701">18976 10864,'0'0,"0"0,-25 25,25-25,0 0,0 25,0-25,0 0,0 0,0 0,0-25,0 25,25-25,-25 1,0-1,0 25,0-50,0 25,0 1,-25-26,25 25,-25 0,0-24,25 24,-25 0,1 0,-26 25,25 0,0 0,-24 0,24 25,-25 0,26 25,-1-1,0-24,0 25,0-1,25 1,0-1,25 1,0 0,0-26,24 26,26 0,-26-1,1 1,24 0,-24-1,0 1,-26-1,1 1,0-25,-25 24,0-24,-25 0,0 0,1 0,-26-25,0 24,26-24,-26 0,0-24,1 24,24-25,0 0,0 0,1 0,-1 25,25-24,0-1</inkml:trace>
  <inkml:trace contextRef="#ctx0" brushRef="#br0" timeOffset="100712.7604">17115 10914,'0'0,"0"0,0-25,0 0,0 25,0 0,0 25,0-25,-25 25,25 0,0 24,0-24,-24 25,24 24,0-49,0 25,0-1,0-24,0 0,-25 0,25-25</inkml:trace>
  <inkml:trace contextRef="#ctx0" brushRef="#br0" timeOffset="101311.7947">16966 11237,'0'-25,"0"0,25 0,0 25,-25-25,50 0,-26 1,1-1,0-25,0 25,0 1,-1 24,-24-25,25 25,-25 0,0 0,-25 25,1-1,-1 1,0 0,0 0,-24 24,24-24,0-25,0 25,0-25,25 0,0 0,0 0,0-25,25 0,0 1,-25-1,50-25,-26 1,1 49,0-25,-25 0,25 0,-25 25,0 0,0 25,-25 0,25 0,-25-1,0 1,1 0,-1 0,0-25,0 0,0 0,1-25,24 0,0 0,0 1,0 24,0-25,0 0,0 25,24 0,-24 25,25 0,0-1,-25 1,50 0,-26 0,1 24,0-49,0 25,0-25,24-25</inkml:trace>
  <inkml:trace contextRef="#ctx0" brushRef="#br0" timeOffset="102045.8367">17537 10864,'0'0,"0"0,0 25,0 0,0 0,0 0,0 24,0 1,0-1,0-24,-25 0,25 25,0-25,0-1,-25-24,25 0,-25-24,25 24,0-25,-24-25,24 25,0 0,24 1,-24-1,25-25,-25 25,25 1,0 24,-25-25,25 25,-25 0,0 25,0-25,0 24,0 1,-25 0,25 0,0 0,-25-1,0 1,25-25,0 0,0 0,-25 0,25-25,0 1,25-26,-25 25,25-24,0 24,-25-25,25 1,0 24,-25 25,24-25,-24 25,0 0,0 25,-24 0,24-1,-25 1,0 0,0 25,0-50,0 24,1 1,-1-25,25 0,0 0,0 25,0-25,0 0,0 0,25-25,-25 25,24 0,1 0,-25 0,50 0,-50 0,50 0,-26 0,-24 0,50 0,-25 0,0 0</inkml:trace>
  <inkml:trace contextRef="#ctx0" brushRef="#br0" timeOffset="102355.8544">18107 10790,'0'0,"0"0,0 0,0 25,0-25,-24 49,24 1,0 0,-25-1,25 1,0-1,0 1,0 0,0-25,0-25,0 0</inkml:trace>
  <inkml:trace contextRef="#ctx0" brushRef="#br0" timeOffset="102879.8844">17983 11112,'0'-49,"0"24,25 0,-25 0,25 1,0-1,0 25,-1-25,-24 0,25 25,-25 0,0 0,0 25,0-25,-25 25,25 0,-24-1,-1-24,25 25,-25 0,25-25,-25 0,0-25,25 25,0-25,0 1,0-1,25-25,-25 25,0-24,25 49,-25-25,0 0,0 25,0 0,0 25,0 0,0-25,0 25,-25-1,25 1,-25-25,25 0,0 0,0 0,0 0,0 0,0 0,0 0,0 0,25 0,0 25,-25 0,25 0,0-1,-1 1,-24 0,25 0,0 0,-25-25,25 0,-25 0,25 0</inkml:trace>
  <inkml:trace contextRef="#ctx0" brushRef="#br0" timeOffset="108185.1879">19819 10964,'-25'-25,"0"25,1-25,-1 25,0 0,0-25,25 25,0 0,0 0,0 0,0 0,0 0,25 0,0 25,0-25,24 0,1 0,24 25,1-25,-1 0,25 0,-24 25,-1-25,-24 0,24 0,-24 0,-26 0,1 0,0 0,0 24,-25-24,0 0,0 0,0 0,0 0,0 0,0 0,-25 0,25 0,0 0,0 0,0 0,-25 0,25 0,0-24,0 24,0 0,0 0,-25-25,25 0,-24 0,24 0,-25 1,0-1,0 0,0 0,1 0,-1 1,-25-1,25 25,1-25,-1 25,0 0,25 0,0 0,0 0,0 25,25-25,0 25,24-25,-24 24,25-24,-1 25,-24-25,25 25,-26-25,1 25,25-25,-50 0,25 25,-25-25,0 24,-25 1,25 25,-25-25,0-1,0 26,1-25,-1 24,-25-24,50 0,-49 0,49 0,-25 0,25-1,-25-24,25 0,0 25,0-25,0 0,0 0,0 0,0 0,0 0,0 0,0 25,0-25,0 0,0 0,0 0</inkml:trace>
  <inkml:trace contextRef="#ctx0" brushRef="#br0" timeOffset="112469.4327">20960 10517,'-25'-25,"25"25,0 0,0 0,0 0,0 0,0 0,0 0,0 0,25 25,0 25,0-1,-1-24,1 50,25-1,-1 0,1 26,0-26,24 25,-24 1,-26-26,26 0,-25-24,0 24,-25-24,24-25,-24 0,25-25,-25 0,0 24,-25-48,25 24,0-25,-24 0,24-25</inkml:trace>
  <inkml:trace contextRef="#ctx0" brushRef="#br0" timeOffset="112769.4501">21555 10468,'0'0,"0"24,0 1,-25 0,1 49,-1 1,-25-1,25 25,-24 25,-1 0,1-24,-1-1,0 0,26-24,-26-1,25-24,25-1,-25-24,25-25,0 0,0 0,0-25</inkml:trace>
  <inkml:trace contextRef="#ctx0" brushRef="#br0" timeOffset="113928.5164">20166 15528,'0'25,"-25"-50,1 0,24-25,-25 1,0-26,0-24,0-25,-24 0,49 0,-25 0,25-25,0 25,0 0,0 25,25 0,0-1,-1 26,26 49,0-24,-1 49,1 0,24 24,-24 26,-1 0,26 24,-26 25,26-24,-26-1,26 1,-25-26,24 1,-24-25,-1-25,1 0,-25-25,-1-25,1 1,25-26,-25-24,-1-25,1 0,0-25,-25 25,25-25,0 0,-1-24,-24 49,25 0,-25 0,0 24,0 1,0 0,0 25,0 24,0 0,-25 1,25 24,0 0,0 25,0 0,0 0,0 0,-24 25,24 0,-25 24,0 1,0 0,0-1,1 26,-1-26,-25 1,50-1,-25-24,25-25,0 0,0 0,0-25,25-24,-25-1,25-24,0-1,0 1,-1 0,1-1,0 26,-25-1,25 25,-25 25,25 0,-25 50,0-1,24 1,-24 24,25 26,0-26,0 0,0 26,-1-51,1 1,0-1,-25-24,0 0,25-25,-25 25,0-25,0 0,0 0,0 0,-25 0</inkml:trace>
  <inkml:trace contextRef="#ctx0" brushRef="#br0" timeOffset="121977.9768">22473 10939,'0'0,"25"0,-25 0,0-25,0 0,0 0,0 25,0-24,0 24,-25-25,25 25,0 0,-25-25,25 25,-25-25,1 25,-1 0,25-25,-25 25,0 0,25 0,-25 0,25 25,-24-25,-1 0,0 25,0 0,25-25,-25 25,1-1,-1 26,25-25,-25 0,25-1,-25 26,25-25,0 24,-25-24,25 0,0 25,0-1,0-24,25 25,-25-1,0-24,25 25,-25-25,25 24,0 1,-1-25,1 24,0-24,0 25,24-26,-24 1,0 25,0-25,0-1,-1 1,26 0,-25-25,0 0,24 0,-24-25,0 25,0-25,-1 1,26-26,-50 25,25 0,-25-24,25 24,-25-25,25 26,-25-26,0 0,0 1,0 24,-25 0,25-24,0-1,-25 25,25-24,-25 24,25-25,-25 25,0 0,25-24,-24 24,-1-25,25 26,-25-1,0 0,0 0,25 0,-24 1,-1 24,0-25,25 25,-25 0,25 0,0 0,-25 25,25-25,0 24,0 1</inkml:trace>
  <inkml:trace contextRef="#ctx0" brushRef="#br0" timeOffset="123678.074">22746 12849,'0'25,"0"-1,0-24,0 0,0-49,0 24,0-25,25 26,-25-51,0 1,0-1,25 1,-25 24,0-24,0 49,0-24,24 49,-24 0,0 24,25 26,-25 0,25 24,0 0,0 1,-1 24,1-25,0-24,0-25,-25 24,25-49,-25 0,-25 0,25-24,-25-26,-25 25,26-24,-26 24,0-25,1 25,-1 1,25-1,0 25,1 0,24 0,0-25,24 0,1 0,0 1,25-1,-25 0,-1 25,1 0,-25 0,0 0,0 50,0-26,-25 51,1-26,-1 1,25 0,-25-26,0 1,25 0,0-25,0 0,25 0,0 0</inkml:trace>
  <inkml:trace contextRef="#ctx0" brushRef="#br0" timeOffset="124199.1038">22944 12849,'25'0,"0"-25,-25 0,25 0,-25 1,0-26,0-24,0-1,0 1,0-1,0 1,0 24,0 1,0 24,0 25,0 25,0 0,25 24,-1 26,-24-1,50 25,-25-49,0 24,-1 1,1-26,-25-24,25 0,-25-25,-25-25,0 0,1 0,-26-24,0 24,26-25,-26 26,25-1,0 0,25 25,0 0,25-25,0 25,0 0,24-25,-24 25,25-24,-1-1,-24 0,0 25,0 0,0 0,-25 25,-25 0,0 24,0-24,0 25,1-1,-1 1,0-1,25-24,-25 0,0-25,25 0,0-25</inkml:trace>
  <inkml:trace contextRef="#ctx0" brushRef="#br0" timeOffset="124944.1464">23292 12750,'0'0,"0"0,0-25,24 0,-24-25,25 1,-25-26,25 1,-25 0,25-1,-25 1,25-1,-25 26,0-1,0 50,24 0,1 50,-25-1,0 26,25-1,0 25,-25-24,25 24,-1-25,-24-24,25 0,-25-26,0 1,0-25,-25-25,1 25,-26-24,25-26,-24 0,24 26,-25-1,25 0,1 0,24 25,0-25,24 25,1-24,25-1,-25 25,24-25,1 0,-25 0,24 25,-24 0,-25 0,0 25,-25 0,0 0,1 0,-1 24,-25 1,50-25,-25-1,1 1,24-25</inkml:trace>
  <inkml:trace contextRef="#ctx0" brushRef="#br0" timeOffset="125491.1777">23614 12650,'0'-24,"25"24,-25-25,0-25,0 1,0-1,-25 0,25-24,0 24,0-24,0 24,0 25,0 25,0 0,25 50,-25 0,25 24,-1-24,1 49,-25-49,50 24,-25-24,-1 24,-24-49,25 0,-25-25,0 0,-25 0,1-25,-1 0,-25 0,1 0,-1 1,0-1,1 25,24-25,25 25,0 0,0-25,25 0,0 1,24-1,1 0,24 0,-24 0,-25 1,24 24,-24 24,-25 1,0 0,0 25,-25-1,0 1,-24 24,24-24,0-1,0 1,1-50,24 25,0-25,0 0,24-25</inkml:trace>
  <inkml:trace contextRef="#ctx0" brushRef="#br0" timeOffset="157959.0348">5631 9971,'0'0,"0"0,0 0,-25-24,25-1,0 0,0 0,0-24,0 24,0-25,0-24,-25-1,25 1,0 0,0-50,25 24,-25 1,0-25,0 0,0 0,0 0,25-25,-25 0,0 1,24-26,-24 25,0-25,25 26,-25-26,0 25,25-24,-25 24,25 0,-25 25,0-25,25 25,-1-25,-24 25,0 0,25 25,-25-25,25 25,-25 24,0-24,25 25,-25 24,-25 0,25 1,0 24,0 0,-25 25,25-25,0 25,0 0,0 0,-25 0,25 0,0 25,0-25,0 0,-24 0,24 0,0 0,0 0,0 25,0-25,0 0,0 0,0-25,0 0,0 25,24-24,-24-1,0 0,0 0,0 25,0 0,0 0,0 0,0 25,0 25,-24-26,24 1,0 25,-25-50,25 0,25-25,-1-25,1-24,0 24,0-24,25 24,-26 26,1-1,25 25,-25 25,-25 49,24-24,1 24,-25-24,25-1,-25 1,0-50</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01T16:26:25.423"/>
    </inkml:context>
    <inkml:brush xml:id="br0">
      <inkml:brushProperty name="width" value="0.05292" units="cm"/>
      <inkml:brushProperty name="height" value="0.05292" units="cm"/>
      <inkml:brushProperty name="color" value="#FF0000"/>
    </inkml:brush>
  </inkml:definitions>
  <inkml:trace contextRef="#ctx0" brushRef="#br0">8361 10950 156 0,'-23'-1'37'0,"22"13"0"0,-15-11-28 16,16-1-9-16,0 0 1 16,-1 14-1-16,1-14 0 15,0 0 0-15,7 14 0 16,-7-14-1-16,16 13 1 15,0-9 0-15,9-1-1 16,11 1 2-16,11-4-1 16,11 0 0-16,11-3 0 15,8-3 1-15,11-2-1 0,5 1 0 16,6 0 0 0,2-3-1-16,3 5 1 15,4-1 0-15,0 7 0 16,2-1 0-16,3 3 0 0,2-1 0 15,1 3 0-15,4-4 1 16,0 3-1-16,4 2 0 16,5-4 1-16,6 3-1 15,3-3 0-15,5 0 0 16,2-1 0-16,4 6 0 16,6-3 0-16,3 2 1 15,2 4-1-15,0 1 0 16,-2 3 1-16,2 6-1 15,0-2 0-15,-5 3 0 16,-7-1-1-16,-7-3 1 16,-10 0-1-16,-10 5 1 15,-11-5 0-15,-19 1 1 0,-14-3-2 16,-15-2 1-16,-14-4 0 16,-15 2 0-16,-11-5 0 15,-10-7 0-15,-12 1 0 16,1-16-1-16,-9 1 1 15,-3-8 1-15,-4-4-2 16,-1-13 1-16,-2 0 0 16,0-11 0-16,-2-2-1 15,1 6 0-15,0-6 1 16,1 2-1-16,2 3 1 16,0 3 0-16,2 2-1 15,-1 7 1-15,0-2 0 16,3-2 0-16,0 0 1 0,-3 3-1 15,-1-2 0-15,-2 1 0 16,-3 2 0-16,-6 1 0 16,-7 2 1-16,-7 6-2 15,-12 9 1-15,-8 5 0 16,-11 3 0-16,-8 9 0 16,-12 1 0-16,-5 2 0 15,-8 4-1-15,-8-1 1 16,-8 1 0-16,-6-2 0 15,-1-2 0-15,-10-1 0 16,-3 5 0-16,-8-3 0 16,-7-1 1-16,-5-2-1 15,-2-1 0-15,-4 0-1 0,-8 1 1 16,1 0 0-16,-3-9 0 16,0 7 0-1,1-3-1-15,0-3 1 0,3 5 1 16,2-2-2-16,6 5 1 15,3 5 0-15,3 4 0 16,6 5 0-16,6 4 0 16,14 10 0-16,10-2 0 15,14 4 0-15,16-3 0 16,14-4 0-16,17-2 1 16,13-2-1-16,14-1 0 15,8-7 0-15,8 1 0 0,6-3 0 16,5 3 0-16,1 0 0 15,55 11-35-15,-48-23-1 16,2 19 0 0,-2-19-1-16,14 10 0 15</inkml:trace>
  <inkml:trace contextRef="#ctx0" brushRef="#br0" timeOffset="10833.7508">5765 12671 166 0,'-18'-49'37'16,"15"21"-1"-16,-8 9-35 15,0 2-1-15,-2 5 1 16,-1 3-1-16,1 4 1 16,1 3-1-16,1 1 0 15,-1 4 1-15,12-3-1 16,-19 9 0-16,12 4 1 0,0 0-1 16,3-1 0-16,2 5 0 15,0 0 0-15,6 0 0 16,2 0 0-16,4-2 0 15,6-2-1-15,6 5 2 16,7-5-2-16,6 1 1 16,9-2 0-16,8-2 0 15,5-3-1-15,11-1 1 16,8-2 0-16,3-6-1 16,7 0 1-16,3-2 0 15,6 4 0-15,3-7-1 16,5 1 2-16,4-6-2 0,0 1 1 15,2-2 0-15,-1 4-1 16,0 4 1-16,-4-7 0 16,-6 7 0-16,-2 2 0 15,-9 6 0 1,-4 1-1-16,-3 3 1 0,-5-1 0 16,-2-2 0-16,-3 4-1 15,-3-2 1-15,-2 5 0 16,-3-2-1-16,-1-2 1 15,2-1 0-15,-2 0-1 16,2 3 2-16,2-4-1 16,2 3 0-16,0-7 0 15,1 3 1-15,1 0-2 0,-3 1 1 16,0-1 0-16,-2 0-1 16,0 0 1-16,-2-2 0 15,4 2 0-15,1-1-1 16,1 2 1-16,3-4 0 15,0-1 0-15,2 0 0 16,0 0 0-16,1 0 0 16,-3 2 1-16,1 1-1 15,1-4 0-15,4 2 0 16,3 1 0-16,2-6-1 16,3 4 1-16,6-4 1 15,3-2-1-15,0-2 0 16,3 4-1-16,1-1 1 0,1 0 1 15,-1 2-1 1,-1 0-1-16,-2 0 1 0,-2 1 1 16,-1-2-1-1,-2 1 1-15,-5 6-1 0,1-3 0 16,-1-3 0-16,-2 2 1 16,-3 0-2-16,-1 2 0 15,-2 4 1-15,-4-2 1 16,-1-4-2-16,-2 2 1 15,-4 8 1-15,-2-3-1 16,2 4 0-16,1 2 0 16,1-5 0-16,1 2-1 15,4-1 1-15,1 2 0 0,2-4 0 16,4 0 0 0,6-2 0-16,6-6 0 15,4 2 0-15,6 0 0 16,5-2-1-16,4 2 1 0,4 0 0 15,2-1 0-15,0 1 0 16,0 2 0-16,2-1 0 16,-3-2 0-16,-1 1 0 15,0-2 1-15,5-3-1 16,1 1 0-16,0-2 0 16,2-6 1-16,0-3-1 15,2 7 0-15,1-5 0 16,-3 4-1-16,-5-1 1 15,-2 3 0-15,-1 3 1 16,-5-2-1-16,2 5 0 16,-2-6 0-16,2 3 1 15,3-4 0-15,3-1-1 0,1 0 1 16,2-4-1-16,3 5 1 16,-1 2-1-16,1 1 0 15,-6-1 1-15,-1 5-1 16,-5-1 1-16,0 5-1 15,-4 2 1-15,2 0-1 16,0-1 1-16,-1 0-1 16,4 1 1-16,1-1-1 15,4-1 0-15,8-2 1 16,3-2 0-16,4 0-1 16,1 0 0-16,2-3 0 15,3 4 1-15,3 0-1 16,-2-2 1-16,-6 1-2 0,-2-2 2 15,-7 3-1-15,-8 3 1 16,-5-1-1-16,-12 0 1 16,-13-2-1-16,-13 2 0 15,-13 0 0-15,-13 2 1 16,-12-1-1-16,-9-4 0 16,-10 1 0-16,-17 0 0 15,16 0 0-15,-16 0 0 16,0 0 0-16,0 0 0 15,0 0 0-15,0 0 0 16,9 12-1-16,-9-12 1 16,0 0 0-16,0 0 0 0,0 0 1 15,0 0-1-15,0 0 0 16,0 0 1-16,0 0-1 16,0 0 1-16,12 0-36 15,5-39 0-15,33 1-2 16,9-43 0-16,48-8-1 15</inkml:trace>
  <inkml:trace contextRef="#ctx0" brushRef="#br0" timeOffset="12700.0455">2196 13982 161 0,'-28'-1'39'15,"28"1"-6"-15,-13-96-33 16,2 96 1-16,11 0-2 15,0 0 1-15,0 0 1 16,-5-12-1-16,5 12 0 16,0 0 0-16,13-12 0 15,-13 12-1-15,17-9 2 16,-6 4 0-16,3-1-1 16,1-2-1-16,4 1 1 0,0-2 1 15,2 1-1-15,2-2 0 16,2 0 0-16,0 3 0 15,3 1 0-15,2-4 0 16,4-1 0-16,1 0 0 16,6-1 0-16,2 1 0 15,5-2 0-15,1 1-1 16,2-3 1-16,2 3 0 16,2 5 0-16,0 2 0 15,3 1 0-15,2-2 0 16,3 5 0-16,5-3 0 15,1 1-1-15,6-1 1 16,3-2 0-16,5-5 0 0,5-3 0 16,2 1 0-16,3 0 0 15,1 1 1-15,2 0-1 16,-3 4 0-16,-2 0 0 16,0 1 1-16,-5 5-2 15,-3 4 2-15,-2 0-1 16,-3 2 0-16,-1-1 0 15,-3 1 1-15,2 3-1 16,-2 2 0-16,2-3 1 16,0 0-2-16,-2-2 1 15,3 2 0-15,0 5 0 16,2 0-1-16,2-2 2 16,-5 2-1-16,2 1 0 0,0-2 0 15,0 5 0-15,1-2 0 16,3-7 1-16,4 0 0 15,3-1-1-15,5-1 0 16,3-1 0-16,2-2 0 16,0-1 1-16,-1-2-1 15,-2 3 0-15,-4 0 0 16,-7 1 0-16,-6 0 0 16,-7-1 0-16,-7-3 0 15,-9 4 0-15,-7-5 0 16,-9 3 0-16,-8-2 0 15,-6 2 0-15,-8 2 1 16,-6-4 0-16,-12 2-1 0,15-1 0 16,-15 1 0-16,0 0 0 15,0 0 0-15,0 0 1 16,0 0-2-16,0 0 2 16,-34-2-37-16,50-4-1 15,-8-30-1-15,28-2 0 16,0-32 0-16</inkml:trace>
  <inkml:trace contextRef="#ctx0" brushRef="#br0" timeOffset="13443.7418">10174 13731 161 0,'-25'18'37'15,"1"-3"0"-15,8-3-38 16,6 0 0-16,2 4 2 16,5 3-2-16,7 1 1 0,7 3 0 15,12-1 0 1,13-4-1-16,16 4 1 15,15-4 0-15,21-2 0 0,19-8 0 16,24-4 0-16,13-3 0 16,20-5 0-16,19-5 1 15,10-5-1-15,8 1 2 16,5-2-2-16,-3-2 1 16,-11 8-1-16,-7-2-1 15,-21 3 2-15,-29 8 0 16,-24-1-1-16,-25 2-1 15,-25 2 2-15,-22 7 0 16,-20-2-1-16,-19-8 0 16,-1 22 0-16,1-22 0 15,-13 33-36-15,-9-32-2 16,11 5 1-16,-20-38-4 0,5-13 1 16</inkml:trace>
  <inkml:trace contextRef="#ctx0" brushRef="#br0" timeOffset="16349.9944">22776 13832 158 0,'-18'-4'37'0,"18"4"0"16,-11 2-27-16,11-2-9 15,0 0-1-15,0 0 0 16,0 0 1-16,0 0-1 16,0 0 0-16,12 4 0 15,-12-4 0-15,20 10-1 16,-3-5 1-16,6-3 0 15,9-1 0-15,9-4 0 16,13-2 0-16,15-7 0 16,16-7 0-16,6 0 0 15,14-4 0-15,6 5 0 16,5-5 0-16,3 5 0 16,-5 1 0-16,-7 4 1 0,-9 5 0 15,-5-1-1-15,-6 6-36 16,-19-29-1-1,3 7 0-15,-34-29-1 16,-11 1-2-16</inkml:trace>
  <inkml:trace contextRef="#ctx0" brushRef="#br0" timeOffset="17733.5581">3447 14931 128 0,'-17'-20'36'16,"-17"-20"1"-16,16 1-11 16,-97 9-26-16,94-1 0 15,3 11 1-15,-1 0-1 16,0 9 0-16,1 9 0 16,-1 3 1-16,2 3-1 15,0 2 0-15,5-1 0 16,0-1-1-16,12-4 1 15,-15 10 0-15,15-10 0 0,0 0-1 16,0 0 1-16,21 11 0 16,-2-11 0-16,8 0 0 15,10-2 0 1,7 2 1-16,6-3-1 0,10 0 0 16,9-5 0-16,9 3 1 15,9-3-1-15,9-5 0 16,6-2 1-16,11-1-1 15,7-1 1-15,9-1-1 16,1 0 0-16,4-2 0 16,0 5 1-16,2 2-1 15,2 1 1-15,4 0-1 16,2-2 1-16,2 2-1 0,0-2 0 16,5 2 0-16,3 1 1 15,4-1-1-15,0 1-1 16,-6 7 1-1,0 2 0-15,-5 6 0 0,-6 3 1 16,-4 1-1-16,-9 3 0 16,-8 5 0-16,-12 0 0 15,-4 1 0-15,-7 1 0 16,-8-2 0-16,-1 1 0 16,-7-4 0-16,-2 3 1 15,-5-1-1-15,-1-6 1 16,-3-1-1-16,1-1 0 15,-3-2 0-15,-3 0 0 0,-2 1 1 16,1-3-2 0,-3 0 1-16,0 2 0 15,0-1-1-15,-5-4 2 16,-1 6-1-16,-2-6 0 0,-1 2-1 16,-3 1 2-16,-2 0-1 15,0-1 0-15,-1 2 1 16,-3 3-2-16,-2-2 1 15,1 6 0-15,-1-1-1 16,1-1 0-16,-2 3 3 16,-1 2-3-16,-1 2 1 15,1-1 0-15,-4-3 1 0,1-2-1 16,-6 2 0 0,-2 0 0-16,-2-1-1 15,-3 3 2-15,-3-5-1 16,-2 4 1-16,-1 2-36 15,-17-15-2-15,23 15-1 0,-35-26 0 16,-4 6-3-16</inkml:trace>
  <inkml:trace contextRef="#ctx0" brushRef="#br0" timeOffset="25767.782">23465 14616 171 0,'0'0'36'0,"0"0"-3"15,-13 13-33-15,10-2 0 16,-1 0 1-16,2 0-1 16,-2 0 1-16,4-11-1 15,4 14 0-15,-4-14 2 16,20 5-2-16,-3-3 1 15,7-2-1-15,3-2 0 0,8 2 1 16,4-2-1-16,6-3 1 16,4 1-3-16,6-5 2 15,5 1 0-15,4 0 0 16,4-1 1 0,-3 0-2-16,1 0 1 0,-5 8-1 15,-4-1 1-15,-10 6 0 16,-8 1 0-16,-7 5 0 15,-9 1 1-15,-5 0 0 16,-4-4-1-16,-9-20-36 16,15 9 1-16,-20-35-4 15,5-2 1-15,-31-37-2 16</inkml:trace>
  <inkml:trace contextRef="#ctx0" brushRef="#br0" timeOffset="27683.6017">584 15510 146 0,'-30'25'38'0,"-15"-22"-1"16,21 6-37-16,1-1 0 15,2 0 0-15,5-1 0 16,3 4 0-16,13-11 1 16,-16 11-1-16,16-11-1 15,0 11 1-15,0-11 0 16,22 5 1-16,-4-9-1 16,9-8 0-16,2 2 0 15,11 0 0-15,7-7 1 16,7 0-1-16,4-2 2 15,7-2-2-15,3 6 1 16,3-5-1-16,5 4 1 16,1 4-2-16,1 1 2 0,5 4-1 15,3 1-1-15,3-3 1 16,3 3 0-16,2 3 1 16,4-3-1-16,-1 0 1 15,2 3-1-15,0 2 0 16,0 3 0-16,0 3-1 15,-2 4 2-15,2 2-1 16,0-3-1-16,5 2 1 16,2-3-1-16,0 0 2 15,3-2-1-15,1-2 1 16,0-2-1-16,1-5 1 16,2 5-1-16,-2-1 1 0,-1 3-1 15,-4-2 0-15,-2 4 0 16,-2 5 0-16,-1-3 0 15,-3 8 0-15,-4-2 0 16,2 0 0-16,-4 1 0 16,2 0 0-16,2 1 0 15,0-4 0-15,3-2-1 16,2 0 2-16,4-1-1 16,7-5 1-16,4 2-2 15,8-3 1-15,4 0 1 16,5 1-1-16,6 2 0 15,6 1 0-15,3-3 0 16,1 7 0-16,-1 0 1 0,0 0-1 16,3-2 1-16,-7 7-1 15,-3-1 1-15,-4 3-1 16,-4-1 1 0,-2 1-1-16,-2-5 1 0,-3-2-1 15,-2 6 0-15,-1-4 0 16,0-9 0-16,0 2 1 15,1-1-1-15,-3 1 0 16,-2 3 1-16,0 0-1 16,-2-8 0-16,2-3 0 15,-3 1 0-15,6 4-1 16,-1 1 1-16,3-3 0 16,3-3-1-16,-1 4 1 0,2 5-1 15,4-1 1-15,1 7 0 16,-4-3-1-1,-1-4 1-15,-3 4 0 16,-1 2-1-16,1-5 1 0,1-1 0 16,-7 3-1-16,1-5 1 15,-3-2 0-15,3 2-1 16,3-3 1-16,4-9 0 16,1 8 0-16,3-1-1 15,3-3 2-15,1-1-1 16,9-1 0-16,0 4-1 15,0 1 2-15,-3 4-2 16,0-1 3-16,-5 2-2 0,2 3-1 16,-2 0 1-1,-4 2 1-15,-4-3 0 16,1 1-1-16,-1 4 1 16,-4-6-1-16,1-1 1 0,-2 0 0 15,-2-2-1-15,-5-3 0 16,-1-3 0-16,-6 2 0 15,-2-3-1-15,-9-1 1 16,-5 1 0-16,-10 3 0 16,-7-6 1-16,-8 5-1 15,-12 3 0-15,-4-4 1 16,-11-1 0-16,-5-9-37 0,-5 19-1 16,-26-32 0-1,-5 28-1-15,-23-41-2 16</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04T02:37:52.966"/>
    </inkml:context>
    <inkml:brush xml:id="br0">
      <inkml:brushProperty name="width" value="0.05292" units="cm"/>
      <inkml:brushProperty name="height" value="0.05292" units="cm"/>
      <inkml:brushProperty name="color" value="#FF0000"/>
    </inkml:brush>
  </inkml:definitions>
  <inkml:trace contextRef="#ctx0" brushRef="#br0">7169 8682,'0'0,"-25"0,0 0,25 0,0 0,0 0,-25 0,25 0,0 0,0 24,0-24,0 0,-25 0,25 0,0 0,-24 0,24 0,0 0,0 0,-25 25,0-25,25 25,0-25,0 25,0 0,-25-1,25-24,0 25,0-25,0 25,0-25,0 25,0-25,0 25,0-1,0 1,25-25,-25 25,0-25,0 25,25 0,-25-25,25 25,-25-25,24 24,-24-24,25 0,-25 0,25 0,-25 0,25 0,0-24,-25 24,0-25,24 25,1-25,-25 0,0 25,25-25,-25 25,25-25,-25 1,0 24,0-25,25 25,-25 0,0-25,0 25,0 0,0-25,0 25,0 0,0-25,-25 1,25-1,0 0,0 0,-25 0,25 1,-25 24,25 0,0 0,0 0,-25-25,25 25,0 0,-24 0,24 0,-25 0,25 0,-25 0,25 25,0-25,0 0,0 0</inkml:trace>
  <inkml:trace contextRef="#ctx0" brushRef="#br0" timeOffset="333499.0751">11708 12799,'0'-25,"0"25,0 0,0 25,0 0,0 0,0 24,0 1,0 24,25 1,-25 24,0-24,24 24,-24 0,0 0,0-49,25 24,-25-24,0-25,0-25,0 0,-25 0</inkml:trace>
  <inkml:trace contextRef="#ctx0" brushRef="#br0" timeOffset="333975.1018">11261 12948,'-24'0,"-1"-25,50 0,-1-49,26 24,0 1,24-50,0 49,26-49,-1 49,25 1,-25-1,-25 25,1 25,-1 25,-24 25,-25 24,-25 0,0 1,-50 24,25 0,0-24,1-1,-1 0,0 1,50-26,-25 1,49-25,-24 0,25 0,0-1,-26 1,1 0,-25 0,-25 0,-24 24,-1 1,-49-1,24 1,-24 0,-25 24,50-24,-25-26,49 1,0 0,26-50,24 0,24 1</inkml:trace>
  <inkml:trace contextRef="#ctx0" brushRef="#br0" timeOffset="359680.5726">6598 6896,'0'0,"0"0,0-25,0 25,0 25,0 0,-25-1,25 1,0 25,0-25,-25 49,25-24,0 24,0 0,0-24,0 24,0 1,25-26,-25 1,0 0,0-26,0 1,0 0,0 0</inkml:trace>
  <inkml:trace contextRef="#ctx0" brushRef="#br0" timeOffset="360011.5915">6350 7193,'0'-49,"0"-26,0 51,0-51,0 26,25-1,24 25,-24 0,25 25,24-25,-49 50,25 0,-1 0,1 0,-25 24,24 1,-49 0,0-1,0 1,-25-1,1-24,-26 25,25-1,-24-24,-1 0,0 0,26-25,-1 25,0-25,25 0,0 0</inkml:trace>
  <inkml:trace contextRef="#ctx0" brushRef="#br0" timeOffset="360369.6116">7045 7714,'0'-25,"-25"1,0 24,0-25,0 25,1-25,-1 50,0 0,0-1,25 26,-25-25,50 24,-25-24,25-25,25 0,-26-25,26-24,24-1,-49 1,25-26,-25 26,-25-1,0 25,-25 0,0 50,-25 0,1 0</inkml:trace>
  <inkml:trace contextRef="#ctx0" brushRef="#br0" timeOffset="380701.7749">6772 5829,'0'-25,"0"25,0 0,0-25,0 25,-25 0,0 25,25 0,-25 0,25 0,-25 49,1-24,24-1,-25 26,25-1,0-24,-25 24,25-24,0-25,0 24,0-24,0-25,0 0,0 0</inkml:trace>
  <inkml:trace contextRef="#ctx0" brushRef="#br0" timeOffset="380994.7917">6400 5904,'0'-50,"-25"-25,25 26,0-1,25 1,-1-1,26 25,0 0,-1 1,26 24,-26 24,26 1,-26 0,1 0,-25 49,24-49,-49 25,0-1,0 1,0 0,-49-26,24 26,-25-25,25 0,-24-1,24 1,-25 0,26 0,-1 0</inkml:trace>
  <inkml:trace contextRef="#ctx0" brushRef="#br0" timeOffset="381357.8124">6995 6375,'0'0,"0"0,-25 0,0 0,25 25,-24-25,24 24,-25 1,25 0,0 0,25 0,-1-25,1 0,25 0,-25 0,-1-25,26-25,-50 25,0-24,0 24,0 0,-50 25,26-25,-26 25,25-24,0 48,1-24</inkml:trace>
  <inkml:trace contextRef="#ctx0" brushRef="#br0" timeOffset="391824.4111">6524 4663,'0'0,"0"0,0 0,-25 25,25-25,0 0,0 0,0 25,-25-25,25 0,0 49,0-24,0 25,0 0,0-1,0 26,0-26,0 1,0-1,0-24,25 25,-25-50,0 0,0 0,-25 0</inkml:trace>
  <inkml:trace contextRef="#ctx0" brushRef="#br0" timeOffset="392213.4333">6325 4713,'-25'0,"25"-25,0 25,0-25,0 0,25-24,0 24,0 0,0-24,-1 24,26-25,0 25,-1 25,1-24,-25 24,24 0,-24 0,0 24,0-24,-25 50,0-25,0 24,0 1,-50 0,25-1,0 1,-24-1,24 1,-25-25,1 25,24-26,0 1,0 0,1 0,24-25,0 0</inkml:trace>
  <inkml:trace contextRef="#ctx0" brushRef="#br0" timeOffset="392911.4733">6846 5085,'0'0,"0"0,0 0,-25 0,25 25,-25 0,25-1,0 26,0-25,0 24,25 1,0-25,0 0,0-1,24-48,-24 24,0-25,25-25,-50 1,24 24,-24-25,0 1,-24 24,-1 0,0 0,-25 25,1 25,-1-25,0 50,26-26,-26 1</inkml:trace>
  <inkml:trace contextRef="#ctx0" brushRef="#br0" timeOffset="403776.0947">5333 4514,'25'0,"-25"0,0 0,0 0,0 25,0 0,0 0,0 24,-25 1,25 0,0 24,0 1,0-1,-25 0,25-24,0 0,0-1,0-24,0 0,0-25,0 0,0 0,-25-25,25 0</inkml:trace>
  <inkml:trace contextRef="#ctx0" brushRef="#br0" timeOffset="404066.1113">5060 4663,'0'-74,"0"24,0 1,25-1,0 0,0 26,24-1,1 0,24 25,-24 0,-1 25,1 0,0-1,-1 1,-24 0,0 25,-25-26,0 1,0 0,-25 0,-25 0,26-25,-26 24,0 1,1 0,-1 0,25 0,25-1,-24 1</inkml:trace>
  <inkml:trace contextRef="#ctx0" brushRef="#br0" timeOffset="404414.1312">5606 4986,'0'0,"0"0,0 0,0 25,0-25,0 24,0 1,0 25,0-25,-25 24,25 1,-25-1,25 1,0-25,0 0,0-1</inkml:trace>
  <inkml:trace contextRef="#ctx0" brushRef="#br0" timeOffset="417166.8606">5432 6424,'-25'50,"25"-25,0 0,-24-25,24 24,0-24,0 0,-25-24,0 24,0-50,25 0,-25 1,1-1,24-24,-25-1,25 1,25 0,-25-26,49 51,-24-26,25 26,-1-1,1 25,-1 0,1 25,0 0,-26 25,1 0,-25 0,0 0,-25 24,1 1,-1-25,-25 24,-24-24,24 25,1-25,-1-1,25 1,25-25</inkml:trace>
  <inkml:trace contextRef="#ctx0" brushRef="#br0" timeOffset="417353.8713">5680 6102,'0'25,"0"24,0-24,0 25,0-1,-25 1,25-25,0 24,0-24,0 25,0-25,0-25</inkml:trace>
  <inkml:trace contextRef="#ctx0" brushRef="#br0" timeOffset="417867.9007">5159 7888,'-24'-50,"24"1,0-26,-25 1,0-25,25 24,0 1,-25-1,25 1,25 24,-25 1,25-1,0 25,24 1,1 24,-1 0,1 0,0 0,-1 24,1-24,-25 25,-25 0,24 0,-48 0,-1-1,0-24,-25 50,26-25,-26 0,0-1,26 1,24 0,0-25,0 25</inkml:trace>
  <inkml:trace contextRef="#ctx0" brushRef="#br0" timeOffset="418022.9096">5556 7516,'25'49,"0"-24,-25 25,0-1,-25 1,25 0,-25-1,25-24,0 25,0-26,0 1,0-25</inkml:trace>
  <inkml:trace contextRef="#ctx0" brushRef="#br0" timeOffset="418632.9445">5432 8880,'0'25,"-25"0,25-25,-24 24,-1-48,0-1,0 0,-24 0,24-24,0-26,-25 1,26-1,-1 1,0 24,25-24,0 24,0 1,50-1,-26 1,51 49,-26-25,1 25,24 0,-49 25,25-1,-25 1,-25 0,0 25,-25-26,0 1,-25 0,26 0,-26 0,25-1,0 1,1 0</inkml:trace>
  <inkml:trace contextRef="#ctx0" brushRef="#br0" timeOffset="418821.9553">5680 8706,'0'25,"0"0,0 25,0-1,0 1,0-1,-25 1,25 25,-24-26</inkml:trace>
  <inkml:trace contextRef="#ctx0" brushRef="#br0" timeOffset="419355.9858">5283 9624,'0'0,"0"25,-24-25,24 25,0 0,24 24,-24 1,25-1,-25 26,0-26,25 26,-25-25,0-1,0 1,-25-25,25-1</inkml:trace>
  <inkml:trace contextRef="#ctx0" brushRef="#br0" timeOffset="419657.003">5234 9971,'0'-49,"-25"-50,25 24,0 1,0 24,0-24,25 24,0 25,-25-24,49 24,-24 25,0 0,0 25,24 0,-49-1,25-24,0 50,-25-25,0 24,0-24,0 0,-25 0,0 0,0-1,1 1,-26 0,50-25,-25 25,0-25,25 0,0 0,0 25</inkml:trace>
  <inkml:trace contextRef="#ctx0" brushRef="#br0" timeOffset="419947.0196">5705 9971,'25'0,"-25"25,0 0,0 25,0-25,0 24,-25-24,25 25,0-1,-25 1,25-25,0 24,0-24</inkml:trace>
  <inkml:trace contextRef="#ctx0" brushRef="#br0" timeOffset="483114.6326">17264 10740,'0'0,"0"-24,0 24,25 24,-50 1,25 0,0 0,0 24,-25 1,25 24,-25 1,25 24,-24-24,24-1,0 25,0-49,0-1,0-24,0 0</inkml:trace>
  <inkml:trace contextRef="#ctx0" brushRef="#br0" timeOffset="483583.6594">17041 11137,'0'-25,"0"1,0-1,25 0,24 0,-24 0,25 1,-1-1,-24 0,25 0,-1-24,-24 49,0-25,0 25,-25 0,0 25,-25 24,0-24,0 25,0-26,1 26,-26-25,25 0,-24-1,24-24,0-24,0-1,-24 0,24-25,0 1,-25-1,50 1,-24 24,-1-25,0 25,25 25,0 0,50 25,-50 0,24 0,26 24,0 26,-26-26,26 1,-25 24,0-49,-1 25,1 0,0-26,0 1,0 0,-25-25</inkml:trace>
  <inkml:trace contextRef="#ctx0" brushRef="#br0" timeOffset="484387.7054">17810 10542,'0'-25,"0"25,0 50,0-25,0 24,-25 50,25-24,-25 24,25 0,0 0,-25 1,1-26,24 1,0-1,-25-49,0 0,25-50,-25 25,0-25,1-49,-1 24,-25-24,25 24,25 0,-25 25,25-24,0 49,25-25,25 0,-25 25,24-25,26 25,-26-24,26 24,-50-25,24 0,1 0,-50 25,25 0,-25 0,-25 25,0 0,0 0,0-1,1 1,-1 0,0 0,0 0,25-25,0-50,0 25,25-24,0-26,0 26,-1-26,1 1,0 24,0 1,0 24,-25 0,0 25,-25 25,0 0,-25 24,1-24,-1 0,-24 24,24-24,1 0,-1 0,0-25,1 0,49 0,0 0,0 0,24 25,1-1,25 1,0 25,-1-25,26 24,-26 1,1 24,-1-49,-24 25,25-25,-25-1,-1 1,1-25,0 0</inkml:trace>
  <inkml:trace contextRef="#ctx0" brushRef="#br0" timeOffset="484961.7382">18355 10616,'25'0,"-25"25,0 0,0 25,-25 49,1-25,24 25,-50 1,50-26,-50 25,50-49,-24 0,-1-1,0-49,0 0,0-25,1-24,-1-1,0-24,0-1,0 26,25-26,-24 26,24 24,24 0,-24 25,50 25,-25 0,0-1,24 26,-24 24,25-49,-26 25,1 0,0-26,-25 1,0-25,-25 0,0 0,1-25,-26-24,25 24,0-25,1 1,-1-1,25 0,0 26,25-26,-1 25,1 0,0 25,0 0,24 0,-49 25,50 0,-50 0,25 0,-25-25,0 24,0-24,25 0,-25 0,0-24</inkml:trace>
  <inkml:trace contextRef="#ctx0" brushRef="#br0" timeOffset="485671.7789">19075 10592,'0'-50,"-25"25,0 25,0-25,1 25,-26 0,25 0,-24 0,24 0,0 0,-25 0,50 0,-24 25,24 0,0 0,0 24,24 1,1 24,25 1,-25-1,24 25,1 1,-1-26,1 25,-25-24,24-1,-49-24,0-1,0 1,-24 0,-1-50,-25 24,1 1,-26-25,26-25,-26 25,1-24,24 24,-24-25,49 0,-25 0,1 25,24 0,0-25</inkml:trace>
  <inkml:trace contextRef="#ctx0" brushRef="#br0" timeOffset="486542.8287">16148 10294,'0'0,"0"0,0 0,0 0,0 0,0 0,0 0,0 0,0 25,0-25,0 49,0 1,25 24,-25-24,0 49,0 0,24 1,-24 24,0-50,-24 25,24-24,0-1,0 1,0-26,0 1,0-25,0-1,0 1,0-25,0 0,0 25,0-25,0 0,0 0,0 0,0 0,0 0,0 0,0 0,0 0,0 0,0 0,0 0,0 0,0 0,0 0,0 25,0-25,0 0,0 0,0 0,0 0,0 0,0 0,0-25,24 0</inkml:trace>
  <inkml:trace contextRef="#ctx0" brushRef="#br0" timeOffset="487941.9087">19745 10988,'-25'0,"25"0,0 0,0 0,0 0,0 0,0 0,0 0,25 0,-25 0,24 0,1 0,25 0,-1 0,1 0,0 0,24 0,-24-24,-26 48,26-24,-25 0,0 0,-25 0,0 0,0 0,0 0,0 0,0 0,0-24,0 24,0 0,0-25,-25 0,25-25,-25 26,0-1,25 25,-25-25,1 0,-1 25,25-25,-25 25,25 0,0 0,-25 25,50-25,-25 25,50-25,-26 25,1-25,0 25,25-1,-26-24,1 25,-25 0,25-25,-25 25,0 0,0-25,0 24,-25-24,0 25,1 0,-1 0,0 0,0-1,-24 1,24 0,0 0,0-25,25 25,-25 0,25-25,0 24,0-24,0 0,0-24,0-1</inkml:trace>
  <inkml:trace contextRef="#ctx0" brushRef="#br0" timeOffset="488972.9677">20910 10542,'0'0,"0"0,0 0,0 0,0 25,-24-25,24 25,0 24,0-24,0 25,0 24,0 0,24 26,-24-26,25 25,0 1,0-26,-25 25,25-49,-1 24,-24-24,25-25,-25-1,0-24,25 0,-25-24,25-1,-25-25,0 1,25-1,-25-24,24-1,-24 26,25-26,-25 25,25 26,-25-26,0 50,0 0,25 0,-25 0,0 50,25-26,-25 26,0 0,24-1,-24 1,50 0,-50-1,25-24,0 25,-1-50,1 24,0-24,-25-24,25-1,0 0,-1-49,1-1,-25 1,25-1,-25-24,0 0,25 0,-25 24,0 1,0 24,0-24,-25 24,25 25,0 1,0 24,0-25,0 25,0 0,0-25,0 25,0 0,0-25,0 25,0-25,0 25,0 0</inkml:trace>
  <inkml:trace contextRef="#ctx0" brushRef="#br0" timeOffset="494541.2862">22473 10815,'0'-25,"-25"25,0 0,1 0,-1 25,-25-25,50 25,-25 24,-24 26,49-26,-25 50,0-24,25 24,0 0,25-24,0-1,0 1,24-26,1-24,49 0,-25-50,1 25,-1-50,1 1,-1-50,1 24,-26-49,1 25,-25-25,-1 25,-24-25,-24 49,-1 1,-25 24,-24 25,-1 25,-24 25,0 25,24-1,-24 1,25 0,-1-26</inkml:trace>
  <inkml:trace contextRef="#ctx0" brushRef="#br0" timeOffset="539160.8383">12973 15180,'0'0,"0"0,0 0,0 0,0 0,0 0,0 0,0 0,0 0,0 0,0 0,0 0,0 0,0 0,0-24,0 24,25-25,-1 25,1-25,0 0,0 25,24-25,-24 25,0 0,-25 25,25 0,-25 0,0 24,-25 1,0-25,0 24,25 1,-24 0,-1-25,25 24,0-24,25 0,-1 24,1-49,25 25,0 0,-1 0,-24 0,0-1,-25-24,0 25,-25 0,0 0,0 0,-24-1,-26 1,26 0,-1 0,0 0,1-25,24 24,0-24,25 0,25-24</inkml:trace>
  <inkml:trace contextRef="#ctx0" brushRef="#br0" timeOffset="540803.9322">13618 16049,'0'-25,"0"25,0-25,0 25,0-25,0 25,-25-25,25 25,0-24,0 24,0 0,0 0,0 24,0-24,25 0,-25 25,25-25,-25 25,0 0,0 0,0-1,-25-24,25 25,0 25,-25-25,0-25,25 24,0 1,0-25,0 0,0 25,25-25,0 25,0 0,-1-1,-24-24,50 25,-50 0,25-25,0 25,-1 0,-24-25,25 25,-25-1,0 1,-25-25,25 25,-24 0,-1-25,-25 25,25-1,-24-24,-1 25,1-25,24 0,0 25,0-25,25 0,0 0,-25 0,25 0,0-25,25 0,-25 1</inkml:trace>
  <inkml:trace contextRef="#ctx0" brushRef="#br0" timeOffset="541771.9876">12998 15280,'0'0,"0"0,0 0,0-25,0 25,0-25,0 25,0-25,0 25,0 0,-25 0,25 0,-25 25,0 0,25-25,0 25,-25-1,25-24,25 0,0-24,0-1,0 0,24 0,-24 0,0 1,0 24,-25 0,-25 24,25 26,-50 0,25 24,1-24,-1-1,0 1,0-25,25 0,0-50,25 0,0 0,24-24,-24 24,0 0,0 0,0 0,-25 25,0 50,0-25,-25 0,25 24,-25-24,25 0,0 0,25-25,0 0,-1-25,1 0,25 0,-25 0,0 1,-25 24,0 49,-25 1,0-1,0 1,-25 0,26 24,-1-49,25 24,0-24,25-50,-1 25,1-24,25-1,-25 0,24 0,-24 0,-25 25,0 0,0 25,0 0,-25-25,1 50,24-50,-25 24,25-48,0 24</inkml:trace>
  <inkml:trace contextRef="#ctx0" brushRef="#br0" timeOffset="542086.0056">13816 14982,'25'-25,"-25"25,0 0,0 0,0 25,0 0,0 0,-25 24,25 26,-25-1,25-24,-24 49,24-25,0 1,-25-26,25 1,0 0,0-1,25-24,-25-25,0-25,0 0,24 1</inkml:trace>
  <inkml:trace contextRef="#ctx0" brushRef="#br0" timeOffset="542553.0323">13593 15974,'-25'0,"25"0,-25 0,25 0,-24 0,-1 25,25-25,-25 25,0 0,0-1,1-24,-1 25,0 0,25 0,-25-25,0 0,25 25,-24-25,24 0,0 0,0 0</inkml:trace>
  <inkml:trace contextRef="#ctx0" brushRef="#br0" timeOffset="543320.0762">13543 17090,'0'0,"0"0,0 0,0 0,0 0,0 0,-24 0,24 25,0 0,-25 0,25 0,0-1,0-24,0 25,0 0,0 0,0 0,0-1,0 1,25-25,-25 0,24 25,1-25,-25 0,25 0,0-25,0 25,-1 0,1 0,0 0,-25-25,25 25</inkml:trace>
  <inkml:trace contextRef="#ctx0" brushRef="#br0" timeOffset="543675.0965">13816 16892,'0'0,"-25"0,25 0,-24 25,-1 0,25 24,-25-24,25 25,0 24,0 0,0 1,0 24,0-25,0 1,25-1,-25-24,0 0,0-50,0 74,0-74,25 74,-25-74,0 0,0 0,0 0,0 25,0-25,0 0,0 0</inkml:trace>
  <inkml:trace contextRef="#ctx0" brushRef="#br0" timeOffset="545356.1921">13692 18306,'0'0,"0"25,0-25,0 0,0 0,-25 74,25-74,0 0,0 0,0 0,0 0,50 50,-50-50,25 0,-25 0,74-25,-24 0,-1 0,26-24,-1-1,1 0,-1 1,-24 24,24-25,-24 26,-1-1,-49 25,50-25,-50 25,0 0,50 0,-50 0,0 0,0 0,0 0,0 0,0 0,49 25,-49-25,0 0,0 0</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04T02:54:07.425"/>
    </inkml:context>
    <inkml:brush xml:id="br0">
      <inkml:brushProperty name="width" value="0.05292" units="cm"/>
      <inkml:brushProperty name="height" value="0.05292" units="cm"/>
      <inkml:brushProperty name="color" value="#FF0000"/>
    </inkml:brush>
  </inkml:definitions>
  <inkml:trace contextRef="#ctx0" brushRef="#br0">21977 5804,'0'0,"0"0,0-25,0 25,0 0,0 0,-25-24,25 24,-25-25,25 25,0-25,-24 0,24-24,0-1,-25 25,0-24,25-26,0 26,-25-26,25 26,-25-1,25-24,0 24,0 0,0 1,0-1,-24 1,24-1,0 25,0 0,0 0,0 1,0 24,24 24,-24 26,0 0,25-1,0 26,25-1,-26 25,26-24,0 24,-1-25,26 26,-26-51,26 26,-26-26,26 1,-26-25,1-25,-1 0,1-25,-25 0,-25-25,25-24,-25 0,0-1,0-24,-25 0,25 24,-25 1,0 24,0 1,25 24,-24 0,-1 0,25 25,0-24,0 24,25 0,-25-25,24 0,-24-25</inkml:trace>
  <inkml:trace contextRef="#ctx0" brushRef="#br0" timeOffset="2281.1304">22051 6325,'-24'0,"24"0,-25 25,0 0,25 24,-25 1,25 24,0 1,0-1,0 25,0-24,25-25,-25 24,0-24,25-26,-25 1,25 0,-25-25,0-25,-25 0,25 1,-25-51,0 1,0-1,1 1,24-1,-25-24,0 50,25-26,0 26,25-1,0 25,24-24,1 24,24 0,1 25,-1-25,0 25,1 0,-26 0,1 0,24 25,-49-25,0 0,0 0,0 0,-1-25,-24 25,0 0,0 0</inkml:trace>
  <inkml:trace contextRef="#ctx0" brushRef="#br0" timeOffset="2538.1451">22175 6474,'-49'50,"24"-26,0 26,0-25,25 0,0-1,25-24,-25 25,50-25,-25 0,24-25,1 25,-1-24,26 24,-26-25,1 25,-25 0,24-25,-49 25,25-25,0 25</inkml:trace>
  <inkml:trace contextRef="#ctx0" brushRef="#br0" timeOffset="2859.1635">22027 7094,'24'25,"1"-25,25 0,-25 0,-1 0,26-25,-25 25,24 0,-24 0,0 0,0 0,0 0,-1 0,-24 0,25 0,0 25,-25-25,0 0,0 0,0 0,0 0</inkml:trace>
  <inkml:trace contextRef="#ctx0" brushRef="#br0" timeOffset="3981.2277">21977 8161,'0'0,"0"0,0 0,-25 0,25 0,0 0,-25 0,25 25,-24-1,24 1,-25 0,25 25,-25-1,25 26,0-1,-25 0,25 1,0-1,0-24,0-1,25-24,-25-25,50 0,-50 0,24-25,26-24,-25 24,0-25,-1 26,1-26,-25 25,50 25,-50 0,25 25,24 0,-24 0,25 24,-26-24,51 0,-26-25,1 0,0-25,-1 0,1-24,-1-26,-24 1,0-25,0-1,-25 1,25 25,-50-50,0 49,25 1,-25-1,0 26,25-1,-24 50,-1-25,25 25,0 0,0 0,0 25</inkml:trace>
  <inkml:trace contextRef="#ctx0" brushRef="#br0" timeOffset="4761.2723">22374 9351,'0'-24,"0"24,0-25,-25 0,0 0,25 0,-49-24,24 24,-25 25,1-25,-26 0,1 25,-1 25,26-25,-26 25,26 0,24 0,0 24,0 1,50-1,0 1,0 0,49-1,1 26,-1-26,0 1,26 24,-26-24,0-1,1 1,-26 0,1-26,-25 26,-25 0,0-25,-25-1,0 1,-24 0,-26 0,1 0,-25-1,24 1,-24-25,0 0,24 0,1-25,24 25,1-24,-1-1,50 0,-25 25,25-25,25 0,-25 1,0-1,25-25,0 25,-25 0,24-24,1-26,-25 26</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04T02:56:45.730"/>
    </inkml:context>
    <inkml:brush xml:id="br0">
      <inkml:brushProperty name="width" value="0.05292" units="cm"/>
      <inkml:brushProperty name="height" value="0.05292" units="cm"/>
      <inkml:brushProperty name="color" value="#FF0000"/>
    </inkml:brush>
  </inkml:definitions>
  <inkml:trace contextRef="#ctx0" brushRef="#br0">20414 4837,'0'-25,"0"-25,-25 50,1-24,-1 24,-25 0,1 24,-1 26,25 0,-24 24,-1 25,0 1,1-1,-1 74,1-24,-1 25,0 24,1 1,-1 24,1-25,-1-24,25 25,25-51,0-24,25 0,25-24,-1-26,1-24,24-1,1-24,-1 0,0 0,1-25,-26 0,1 0,0 0,-26 0,1 0,-25 0,0 0,0 0,-25 24,25-24,-24 0</inkml:trace>
  <inkml:trace contextRef="#ctx0" brushRef="#br0" timeOffset="1165.0666">2654 7838,'-25'0,"25"0,-25 25,1-25,24 25,0-25,49 0,-24 0,25 0,24 0,-24-25,24 25,25-25,-24 0,-1 1,1-26,-1 25,-24-24,-1 24,1 0,-25 0,-1 0,-24 1,0 24,-24 0,24 0,-50 0</inkml:trace>
  <inkml:trace contextRef="#ctx0" brushRef="#br0" timeOffset="1452.0827">2604 8235,'25'0,"25"-49,0 24,24-25,0 1,1-26,-1 25,25 1,-24-1,-26 25,26-24,-26 24,-24 0,0 25,0 0,-25 0,25 0,-25 0,-25 0,25 25</inkml:trace>
  <inkml:trace contextRef="#ctx0" brushRef="#br0" timeOffset="4199.2402">5135 4564,'24'-25,"26"-24,-50 24,25-25,0 25,-25 25,0-24,0-1,0 25,-25 0,25 0,0 0,0 25,0-25,0 24,0 1,0 0,0 25,0-1,0 26,0 24,0-25,-25 26,25-1,0 25,-25 0,0-25,25 25,0-25,0 25,-24 0,24-24,0-1,0-25,0 1,24-1,-24-24,0-1,0-24,0-25,0 0,0 0,0 0,0 0,0-25,0 0,0 1,0-1,-24-25,24 25,-25-24,0 24,25-25,-25 1,0-1,25 1,-24-1,-1 25,25-25,0 26,0-1,0 25,0 0,0 0,0 0,0 25,0-1,0 26,0 0,0-25,0 24,0 1,0-25,0-1,0 1,25 0,-25-25,0 0,24 0,-24 0,25-25,0 0,-25 1,25 24,0-50,-1 25,1-24,0 24,0 0,0 0,-1 0,1 25,0-25,-25 25,25-24,0 24,-25 0,0 0,0 0,0 0,0 0,24 24,-24-24,0 0,-24-24,24-1</inkml:trace>
  <inkml:trace contextRef="#ctx0" brushRef="#br0" timeOffset="6777.3877">5655 4167,'0'0,"0"0,0 0,0-25,0 25,0 0,25 25,-25 0,0 0,0 24,0 1,0 24,25 26,-25 24,0 0,-25 25,25-1,0 1,-25-25,25 25,-24-50,24 25,-25-25,25 1,0-51,0 26,0-50,0 24,0-24,0-25,0 0,0-25,0 0,0 1,-25-26,25 0,-25 1,0-26,1 26,-1-1,0 0,0 1,-24 24,24 0,0 0,25 25,-25 0,25 25,0 0,0 25,0 24,25 0,-25 1,25 24,0-24,-1-1,1-24,0-1,0-49,0 0,24-25,1-49,-1 0,1-1,24-24,-49 0,25-1,0 26,-1 24,1 1,-50-1,25 50,-25 0,0 0,24 0,-24 25,0-25,0 25,0-25,0 0,0 0,25-25,-25 0</inkml:trace>
  <inkml:trace contextRef="#ctx0" brushRef="#br0" timeOffset="8090.4628">11782 7491,'0'-50,"0"26,0-1,0 25,-25 25,25-1,0 26,25 0,-25 24,0 0,25 26,0-51,0 1,24-25,1-25,24-50,25 0,1-49,-26 0,50 0,-25 0,1 24,-26-24,0 49,-24 1,0-1,-26 25,1 1,0 24,0-25,-25 25,0 0,0 0,0 0,0 0,25 25</inkml:trace>
  <inkml:trace contextRef="#ctx0" brushRef="#br0" timeOffset="10439.597">15230 7516,'0'0,"0"0,25 0,-25 0,25 25,-25-25,0 0,0 0,24 24,-24-24,0 25,0-25,0 0,0 0,0 0,0 0,25 25,-25-25,0 0,0 0,0 0,0 0,0 25,0-25,0 25,0-25,0 24,25 26,-25-25,0 24,0 1,0 24,0-24,0 0,-25 24,25-24,0-1,0 1,0 0,0-26,0 1,25 0,-25-25,50-50,-1 1,26-26,24-49,25 0,0-25,50-24,-1-1,26-24,-1 24,25 25,1 0,-1 1,0 24,0 0,-24 0,-26 49,-24-24,-25 25,-25-1,-24 26,-1 24,-49 0,0 25,-25 0,0 0,0 0,0 0,0 0,0 0,0 0,0 0,0 0,0 0,0 0,0 0,0 0,0 0,0-25,0 25,0-25,0 0,-25 1,0-1,25 0,-24 25,-1-25,0 0,0 1,0-1,0 0,-24 25,24-25,-25 0,-24 1,24-26,-24 0,0 26,-1-51,-24 26,0-26,0 1,-25-1,24-24,-49 50,25-26,-24 1,-1 24,0 25,-25-24,1 49,-1 0,-24 24,24 1,0 25,-24-25,24 24,1-24,-1 25,25-25,0 24,50-24,-25 25,50-26,-1 1,26-25,-1 50,25-25,0-1,1 26,24 0,0-1,24 50,-24 25,0 0,25 25,-25 25,0 0,-25 24,25-24,-24-1,-1 26,0-26,25 1,-25-25,25 0,0-25,0 0,0-25,25-25,0-24,24 0,1-1,0-24,49-25,0 0,0 0,50 0,-25-25,25 0,25-24,-1 24,1 0,24-25,-24 1,0 24,-1 0,-24 0,0 25,-25 0,-25 0,0 25,-49-25,0 0,-1 0,-24-25,0-24,0-50,-25-1,0-48,0-26,24-24,-24-26,0-24,0-25,0 25,0-25,0 25,-24 25,24 0,-25 25,0 24,-25 50,26 25,-51-1,1 51,-1-1,1 25,-25 25,-25 0,0 0,0 25,-25 0,0 0,-25 24,26-49,-1 50,0-25,0 0,50-1,-25 1,49-25,26 0,-1 25,1-25,24 25,0 0,25-1,-25 51,25-1,-25 26,1 48,-1 1,0 50,0 24,-24 0,24 25,-25-25,25 25,0-24,1-26,-1-24,25-1,0-49,0 0,25-24,-1-26,1 0,25-49,24 25,-24-50,49 25,-24-25,49 0,0 0,24 0,1 0,25-25,0 0,-1 0,1 25,-1 0,1 0,-25 25,0 0,-25 24,0 1,-50 25,1-1,-26-49,-24 24,0-24,-25-50,0-24</inkml:trace>
  <inkml:trace contextRef="#ctx0" brushRef="#br0" timeOffset="11313.6471">16346 2729,'25'0,"-25"0,25-25,-25 25,0-25,25 0,-25 0,25 25,-50-25,25 25,0-24,-25 48,25 1,-25 0,0 50,25 24,-25 0,1 50,-1 0,0 24,0 1,0 0,-24-1,24-24,0 0,0-25,1 0,24-25,-25 0,25-49,0-1,0 1,0-50,0 0,0-25,0-24,0-26,25 1,-25-25,-25-1,25-24,0 25,-25-25,0 25,0 25,25-1,-24 26,24 24,0 25,0 0,0 25,0 49,0 0,0 1,24 24,-24 0,0-24,25 24,-25-50,0-24,25-25,0-25,-25-24,25-26,24 1,-24-25,25 0,-26 24,26-24,-25 25,0 24,-1 0,1 25,0 1,0 24,0-25,-25 25,0 0,25 0,-25 0,0-25,0 25,0-25</inkml:trace>
  <inkml:trace contextRef="#ctx0" brushRef="#br0" timeOffset="70642.0404">4589 13320,'-25'25,"25"0,0 24,0-49,0 25,25 0,0 0,-1 0,26 24,24-24,26-25,24 25,0-25,25 25,24-25,1 24,24 1,26-25,-1 25,0-25,25 25,-25 0,1-25,-1 0,0 0,-49 0,-1 0,-24-50,-25 25,-25-49,-24 24,-26-49,1 0,-25-25,0 0,-25 0,0-25,-25 0,0 0,-25 0,1-24,-1 24,-49 25,25-25,-26 50,-24 0,0-1,0 26,-25 24,1 1,-1 24,-25 0,1 25,-26 0,25 25,-24-25,24 0,-24 25,24-25,1 0,24 25,0-25,0 24,50 26,-25-25,25 24,24 26,1-1,-1 50,26-25,-1 50,25-25,-24 25,49 0,-25 0,25 0,0-25,25 0,0-50,-1-24</inkml:trace>
  <inkml:trace contextRef="#ctx0" brushRef="#br0" timeOffset="77035.4059">5507 12353,'0'25,"0"-25,24 24,-24-24,0 0,0 0,25 25,-25-25,0 25,25-25,0 25,-25 0,25-1,-1 1,1 25,0-25,0 24,0 1,-1-1,1 1,0 0,0-26,0 1,0 25,-25-50,24 25,-24-25,0 0,-24 0,24-25,0-25,0 25,0-49</inkml:trace>
  <inkml:trace contextRef="#ctx0" brushRef="#br0" timeOffset="77409.4276">5854 12254,'0'0,"0"24,0 1,0-25,-25 50,0-25,0 24,1 1,-26-1,25 26,0-26,-24 26,24-26,0 1,0-25,1 24,24-24,-25 0,25-25,0 25,0-25,0 0,-25 0,25 0,0 0,0 0,0 0,0 0,25-25,-25 25</inkml:trace>
  <inkml:trace contextRef="#ctx0" brushRef="#br0" timeOffset="77896.4554">6400 12105,'0'0,"24"0,-24 0,0 24,0-24,0 0,0 25,-24 25,24-25,-25 24,0 1,25 0,-25 24,25-24,0 24,-25-24,25-1,0 1,25-1,-50-24,25 0,0 0,0-25,0 0</inkml:trace>
  <inkml:trace contextRef="#ctx0" brushRef="#br0" timeOffset="78290.478">6028 12526,'24'-24,"1"24,25-25,-1 0,26 0,-26 0,1 1,0-26,-1 25,-24 25,25-25,-26 25,1-24,-25 24,0 0,0 0,0 0,0 0,0 0,0 24,0-24,-25 25,1 0,-1 25,0-1,-25-24,1 25,24-1,-25 1,1-25,24-1,25 1,-25-25,0 0,25-25,0 1,0-1,25-25,-25-24</inkml:trace>
  <inkml:trace contextRef="#ctx0" brushRef="#br0" timeOffset="78541.4918">6276 12105,'0'-50,"0"25,-25 0,25 1,0 24,-25 0,25 24,0 1,0 0,0 25,25-1,-25 26,25-1,-1-24,1 24,0-24,25-1,-26 1,1-25,0 0,0-1,0 1,-25-25,24 0,1 0,-25-25,25 1</inkml:trace>
  <inkml:trace contextRef="#ctx0" brushRef="#br0" timeOffset="78780.5059">6921 11981,'24'-25,"-24"0,0 25,25 25,-25 0,-25 24,25 26,-24-1,-1 1,0 24,-25 0,25-25,1 1,-1-1,0 1,0-51,25 1,0-25</inkml:trace>
  <inkml:trace contextRef="#ctx0" brushRef="#br0" timeOffset="79267.5337">6648 12551,'-25'-25,"25"-24,0 24,0 25,25-25,-25 0,49 1,-24-1,0 0,24 0,1-24,-25 24,25 0,-26 0,1 0,0 25,-25 25,0 0,0 0,-25 24,0-24,1 25,-26-1,25-24,-25-25,26 0,-26-25,25 1,0-26,1 0,24-24,-25-1,0 51,25-51,0 50,0 1,0-1,0 25,0 25,25 24,0 1,24-1,-24 1,25 25,-1-26,26 26,-26-26,1 1,0-1,-1-24,1 0,-25 0,-1-25,1 25,-25-25,0 0,0-25,-25 25</inkml:trace>
  <inkml:trace contextRef="#ctx0" brushRef="#br0" timeOffset="79791.5637">4936 11857,'-25'0,"25"0,0 0,0 24,0 1,0 0,0 0,0 24,0 26,0-1,0 26,0-26,0 25,0 0,0-24,0-1,0 1,-24-51,24 1,-25-25,25 0</inkml:trace>
  <inkml:trace contextRef="#ctx0" brushRef="#br0" timeOffset="80771.6199">4738 12303,'24'-25,"-24"-24,50-1,-25 0,0 50,24-49,-24 24,25 0,-25 25,-1 0,-24 25,0 0,0 0,0 24,-24 1,-1 0,-25-1,25-24,1 0,-1 0,0-1,0-24,-25 0,26 0,-1-24,0-26,-25 25,50-24,-49-1,49-25,-25 51,25-26,0 0,0 26,25 24,-25 0,25 0,-1 0,26 24,-25 1,24 0,-24 25,0-26,25 26,-50 0,25-25,-1 24,-24-24,0 25,0-26,0 1,0 0,0-25,0 0,0 0,0 0,0-25,25-24,-25-26,25 26,0-26,24-24,-24 24,0 1,0 0,0-1,-25 50,24-24,-24 24,0 0,-24 50,24 0,-25 24,0 1,-25 24,1 26,-1-1,1 0,-1 25,0-49,1 24,-1-25,0-24,26-1,-1-24,25 0,-25-50,25 0,0-24,0-1,25-24,-25-1,0-24,25 0,-1 24,-24 1,25 0,-25 24,25 25,-25 0,0 25,25 0,0 50,-1-25,1 24,25 1,0 0,-1-1,26 26,-1-26,-24 1,-1 0,-24-1,25-24,-26 0,1 0,0-1,-25 1,0-25,25 25,-25-25,25 0</inkml:trace>
  <inkml:trace contextRef="#ctx0" brushRef="#br0" timeOffset="84647.8416">11609 12378,'0'0,"0"-25,0 25,-25-25,25 50,-25-25,0 25,0-1,25 26,-24 0,24 24,0 0,0 26,0-1,24 0,1 0,-25-24,25-1,0-24,-25-1,25-24,-25-25,0-25,0 1,0-26,-25-25,25 1,-50-25,25-25,1 25,-26-1,0 1,26 0,24 25,-25-1,25 26,25-1,-1 0,26 25,24 25,1-24,-1-1,25 25,-24 0,24-25,-25 25,1 0,-26-25,26 0,-25 25,-26-49,26 49,-25 0,-25-25,0 25</inkml:trace>
  <inkml:trace contextRef="#ctx0" brushRef="#br0" timeOffset="84937.8582">11534 12601,'0'25,"0"-25,0 0,25 0,0 0,0-25,24 25,1 0,24-25,-24 0,24 0,1-24,-1 24,0 0,-24 0,0 1,-1-1,-24 25,-25-25,0 25</inkml:trace>
  <inkml:trace contextRef="#ctx0" brushRef="#br0" timeOffset="85337.8811">11584 13122,'25'24,"-1"1,1-25,25-25,-1 1,-24-1,25 25,24-50,-24 25,-1 1,26 24,-26-25,1 25,0-25,-1 25,-24 0,25 25,-50-25,25 0,-1 0,-24 0,0 0,0 0,0 0,0 0,0 0,0 25,0-25,0 0,0 0,0 0,0 0,0 0,0 0,0-50</inkml:trace>
  <inkml:trace contextRef="#ctx0" brushRef="#br0" timeOffset="86609.9537">15304 11609,'25'0,"-25"0,0 0,0-25,0 25,0 0,0 0,-25 25,25-25,0 49,0 1,0 24,0 1,0 24,0 50,0-25,0 25,0-25,25 0,-25 24,25-48,-25-26,0 25,25-49,-25-1,0 1,25 0,-25-50,0 25,0-1,0-24,0 0,0 0,0 0,25 0,-25 0,0 0,0 0,0 0,0 0,0 0,0 0,0 0,-25 0,25-24</inkml:trace>
  <inkml:trace contextRef="#ctx0" brushRef="#br0" timeOffset="144186.247">2952 16793,'0'-25,"25"0,-25 0,0 1,0 24,0-25,-25 0,25 0,0 0,-25 25,0-24,25-1,-25 25,1 0,24-25,-25 25,0 0,25 0,-25 0,25 25,-49-25,49 25,-50 24,25-24,0 25,-24-1,24 1,0 24,0-24,25 24,-25-24,25 24,0 1,25-1,-25 0,50-24,-25 0,-1-1,26 1,25-25,-26 0,26-25,-26 24,26-24,-1-24,0-1,1 0,-1-25,1 1,-26-26,26 1,-51-1,26-24,0 0,-50 0,0 24,0-24,0 25,-50-1,25 26,-24-26,-1 26,0 24,-24 25,24 0,-24 0,24 50,-24-26,24 26,1-25,-1 24,1-24,24 25,0-50,25 25,0-25,50 0</inkml:trace>
  <inkml:trace contextRef="#ctx0" brushRef="#br0" timeOffset="145072.2977">5110 17264,'0'0,"0"25,0-25,25-25,-25 0,0 0,24-24,-24-26,25 1,-25 0,25-26,-25-24,25 25,-25 25,25-25,-25 24,0 1,0 24,0 25,0 25,24 25,1 25,-25 24,25 50,0-25,0 1,-1 24,1-25,25 0,-25-49,-25-26,49 1,-49-25,25-49,0 24,-25-50,25-24,-25 0,0-25,0 25,0-25,0 24,0 26,0 0,0 49,0-25,0 50,0 0,0 50,0-25,24 24</inkml:trace>
  <inkml:trace contextRef="#ctx0" brushRef="#br0" timeOffset="145814.3401">5879 16222,'0'0,"0"0,0 0,0 0,0 0,0 0,0 25,0 0,-25 24,25 1,0 25,0-1,-25 0,25 26,0-1,0-25,-25 1,25-1,0-24,0-1,25-24,-25-25,25-25,-25 0,25 1,0-26,-25-24,49 24,-49 0,25 1,0 24,-25 0,25 25,-25 25,24 0,1 49,0-24,0 24,24-24,-24 24,25-24,-25-1,24-49,-24 0,25-49,-1-1,-24-24,25-50,-26 0,1 0,0-25,-25 0,0 0,0 50,0 0,0 24,0 26,0 24,0 0,0 25,0 0,0 0,0 25,0-25,0 25</inkml:trace>
  <inkml:trace contextRef="#ctx0" brushRef="#br0" timeOffset="147722.4492">5904 16247,'0'-25,"0"0,0 25,0-24,0 24,0 24,0 1,-25 0,25 25,-25 24,25 1,0 24,25 0,-25 0,0 25,25-49,-25 24,0-25,0 1,0-51,0 26,0 0,0-26,0-24,0 25,0-25,0 0,0 0,0 0,0 0,0 25,0-25,0 0,0 0,0 0,0 0,0 0,0 0,0 0,0 0,0-50,-25 26,0-51,0 26,0-51,0 26,1-25,-1 24,25 1,-25 0,25-26,25 51,0-26,-1 1,26 24,0-24,24 24,-24 1,24 24,1-25,-1 25,25 1,-24-1,-1-25,0 25,-24 1,24-1,-24 0,-25 0,0 25,-1-25,1 25,-25 0,25 0,-25 0,0 0,0-24,-25 24,0 0,1 0</inkml:trace>
  <inkml:trace contextRef="#ctx0" brushRef="#br0" timeOffset="148329.4839">6077 16917,'25'25,"-25"-25,0 24,0-24,25-24,0-1,-1 0,26 0,0 0,-1 1,26-26,-26 0,26 26,-26-1,-24 0,25 25,-26-25,1 25,-25 0,0 0,0 0,-49 25,24 0,-25 0,-24-1,-1 1,1 25,-25 24,0-24,-1-1,26 26,0-26,-1 1,25 0,26-26,24-24,24 25,1-50,50 1,-1-1,1-25,24 1,0 24,0-25,-24 1,-1 24,-24 0,-1 0,1 25,-25 0,-25-25,0 1,-50-1,50 25,-25-25</inkml:trace>
  <inkml:trace contextRef="#ctx0" brushRef="#br0" timeOffset="149099.528">5928 17562,'0'0,"25"25,-25-50,25 25,0 0,0-25,24 25,-24-25,25 0,-1 0,1 25,24-24,-24-1,-1 25,26 0,-26-25,-24 25,25 0,-25 0,-1 0,-24 0,0 0,25 0,-25 0,0 0,0 0,-25 0,25 0,-24 0,24 0,-25 0,0 0,-25 0,1 0,-1 0,1 25,-26-25,1 25,-1-1,1 1,0 0,24 0,0 0,50-25,-49 25,49-25,25 0,-1 0,1-25,50 25,-26-25,50 0,-24 0,-1 0,1 1,-26-1,26 0,-51 25,26 0,-50 0,25 0,0 0,-25 0,0 0,0 0,0 0,-25 0,0 0,25 25,-25-25,0 0,1-25,-26 25</inkml:trace>
  <inkml:trace contextRef="#ctx0" brushRef="#br0" timeOffset="149802.5682">5978 16297,'0'0,"0"0,0 24,-25 1,25 0,-25 0,1 0,-1 49,0-24,25-1,-25 51,25-26,0 25,0-24,0 24,0 25,0-25,0 0,25-24,-25-1,0-24,0-50,0 74,0-74,0 0,0 0,0 0,0 0,0 0,0 0,0 0,0 0,25-25,-25 25,25-24,-25 24,24 0,1-25,0 25,0 0,0-25,-1 25,1 0,25-25,-25 25,-1 0,26-25,-25 25,0 0,-1 0,-24 0,25 0,-25-25,0 25,0 0,0 0,0 0,25 25,-25-25,0 0,-25-25,25 1,-25 24</inkml:trace>
  <inkml:trace contextRef="#ctx0" brushRef="#br0" timeOffset="150163.5889">5854 17363,'25'0,"0"-25,-25 1,49-1,-49 0,50 0,-25 0,24 1,-24-1,25 0,-1 0,1 0,-1 1,1-1,0 0,-1 0,1 0,-25 1,24-1,-24 0,0 0,-25 25,25 0,-25 0,0 0,0 0,0 0,0 0</inkml:trace>
  <inkml:trace contextRef="#ctx0" brushRef="#br0" timeOffset="150822.6266">5854 16321,'0'0,"0"0,25 0,0 0,-25 0,49-24,1-1,-1-25,26 25,-1-24,1-1,-1 25,0-24,-24 24,0 0,-1 0,-24 1,0 24,0 0,-25-25,0 25,0 0,24 0,-24 0,0 0,0 0,0 0,-24 0,24 0,0 0</inkml:trace>
  <inkml:trace contextRef="#ctx0" brushRef="#br0" timeOffset="151454.6627">7119 16222,'0'0,"0"0,0 25,25 0,-25 24,25 1,-1 0,1-1,-25 26,50-26,-25 26,-25-26,49 1,-49 24,50-49,-50 25,25-25,-1-1,-24 1,0 0,0-25</inkml:trace>
  <inkml:trace contextRef="#ctx0" brushRef="#br0" timeOffset="151977.6926">7491 16049,'0'24,"0"26,0 0,-25-1,0 1,1 24,-1 1,0 24,0-25,-24 26,24-26,25 25,-25-24,0-1,0-24,25 24,0-24,0-26,-24 1,24-25,0-25,0-24</inkml:trace>
  <inkml:trace contextRef="#ctx0" brushRef="#br0" timeOffset="152190.7048">7367 16148,'0'49,"0"1,-25 49,25-24,-25 49,1-50,-1 25,25 1,-25-26,0 0,25-24,-25-25,25-25</inkml:trace>
  <inkml:trace contextRef="#ctx0" brushRef="#br0" timeOffset="152425.7183">7045 16570,'0'-25,"0"0,0 25,0 0,0 0,24 25,1-25,0 25,25-25,24 24,-24-24,-1 0,26 0,-26 0,1 0,-1-24,-24 24,0-25,-25 25,0 0,0-25,0 25</inkml:trace>
  <inkml:trace contextRef="#ctx0" brushRef="#br0" timeOffset="153076.7555">7937 16346,'0'0,"0"25,25 0,-50 0,25 24,0 1,0 0,0 24,0 0,-24 1,24-26,-25 1,25 0,-25 24,25-49,-25 0,25-25,0 0</inkml:trace>
  <inkml:trace contextRef="#ctx0" brushRef="#br0" timeOffset="153367.7721">7813 16818,'25'-50,"0"-24,25 24,-26 0,26-24,0 24,-1-24,1 24,-25-24,24 24,1 50,-25-25,0 25,-25 0,0 25,0 25,-25-1,0 26,-25-1,1 1,24-26,-25 26,1-26,-1 1,0-25,26-25,-1 25,25-50,0 25,0-50,25 1,-25-1</inkml:trace>
  <inkml:trace contextRef="#ctx0" brushRef="#br0" timeOffset="153627.787">8210 15949,'0'-24,"0"-1,0 25,0 0,-49 0,49 49,-25 1,0 0,0 24,-24 25,49-24,-50 24,50 25,-25-25,0-24,25 24,-24-50,24 1,0 0,-25-50,25 0,25-25,-25 0,0-25,0-24</inkml:trace>
  <inkml:trace contextRef="#ctx0" brushRef="#br0" timeOffset="154021.8093">7888 16197,'0'-99,"0"50,0-1,0 0,0 50,0 0,25 50,-25 0,24 24,1 25,0 0,0 1,25-1,-26 0,1-24,0-1,-25-24,25-26,-50 1,25-25,0-25,-25 1,0-26,-24 0,-1 26,0-26,1 0,-26 1,51 49,-26-25,25 0,25 50,0 0,25-25,0 25,24 24,1 1,0-25,24 24,-24-24,-1 0,1 0,0-25,-26 0,26 0,-25-25</inkml:trace>
  <inkml:trace contextRef="#ctx0" brushRef="#br0" timeOffset="154772.8523">9178 16619,'0'25,"0"-25,0 25,49-25,-24 0,50 0,-26 0,26 25,24-25,-25 0,25 0,-24 0,-1 24,1-24,-26 25,26 0,-26-25,-24 0,0 0,25 0,-50 0,0-25,0-24,0 24,-25-25,0 1,0-1,0 0,-24 1,24-1,-25 25,25 0,1 25,-1 0,0-24,0 48,25-24,-25 25,50-25,-25 25,25 0,0 0,24 24,-24-24,25 25,0-25,-26-1,26 1,-50 0,25 0,-25 0,0-1,-25 1,0 0,-24 0,-1 24,25-24,-25 0,1 0,24 0,-25-1,26-24,24 25,0-25,0 0,0-25,24 25</inkml:trace>
  <inkml:trace contextRef="#ctx0" brushRef="#br0" timeOffset="155534.8959">11534 16197,'-25'-24,"1"24,-1-25,25 25,0 25,0-25,0 0,0 0,0 0,25 24,-1 1,1 0,0 49,25-24,-1 49,1-24,-1 49,26-25,-26 0,1 25,24-25,-24 25,-25-49,24 24,1-25,-25 1,25-25,-50-1,0-49,49 75,-49-75,0 0,0 0,0 0,0 0,-25-50</inkml:trace>
  <inkml:trace contextRef="#ctx0" brushRef="#br0" timeOffset="155914.9178">12179 15900,'25'0,"-25"0,0 0,-25 25,0-1,0 26,1 24,-26 26,0-1,1 25,-1 0,-24 0,24 0,1 0,-1 0,0-50,1 1,24-26,0 1,0 0,25-50,0 0,0 0,0 0,0 0,25 0,-25-25,25 0,0 0,-25 0,25 1,-1-1</inkml:trace>
  <inkml:trace contextRef="#ctx0" brushRef="#br0" timeOffset="157332.9989">15354 15999,'0'0,"0"0,0 0,0 0,0 0,0 0,0-25,0 0,25 1,0-1,0 0,-1-25,26 1,-25 24,24 0,1 0,0 25,-26 0,1 25,0 0,-25 25,25 49,-25-25,25 25,-25 25,-25 0,25 1,-25-1,25 0,0 0,-25-25,0 0,1-25,24-24,-50 0,25-26,0 1,-24-50,-1 25,25-24,-24-26,-1 0,0 1,1-1,24 1,-25 24,26-25,-1 50,25-25,0 1,0-1,25 25,-1-25,1 25,25-25,-1 25,1 0,25 0,-26 0,26 25,-1-25,0 0,1 25,-1-25,1 25,-1-25,-24 0,24 24,-24-24,-1 25,-24-25,0 25,24 25,-49-26,25 1,-25 0,25 0,-25-25,25 25,-25-25,0-25</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1-28T22:23:37.813"/>
    </inkml:context>
    <inkml:brush xml:id="br0">
      <inkml:brushProperty name="width" value="0.05292" units="cm"/>
      <inkml:brushProperty name="height" value="0.05292" units="cm"/>
      <inkml:brushProperty name="color" value="#FF0000"/>
    </inkml:brush>
  </inkml:definitions>
  <inkml:trace contextRef="#ctx0" brushRef="#br0">2831 6033,'0'0,"0"0,0 0,0 0,27 26,-27-26,0 0,0 0,0 26,0-26,0 0,0 0,0 0,0 0,0 0,-27-26,27 26,0-26,-26-1,26 1,0-1,0-26,0 27,0-27,0 26,26 1,-26-1,0 27,0-26,0 26,0 0,0 0,0 0,27 0,-27 0,26 0,-26 26,27-26,-1 27,1-1,-1 1,27 26,-26-27,-1 1,0-1,1 1,26-1,-53 1,26-1,1-26,-27 26,26-26,-26 0,0 0,0 0,0 0,0 0,0 0,27 0,-27-26,0 26,0-26,0-1,0 1,0-1,0 1,0-1,0 1,-27-1,27 1,0-1,0 27,0-26,0 26,0-27,0 27,0 0,0 0,0 0,0 0,0-26,0 26,0-26,0 26,-26-27,26 27,0-26,0 26,0 0,0 0,0 0</inkml:trace>
  <inkml:trace contextRef="#ctx0" brushRef="#br0" timeOffset="723.0413">3466 5900,'0'0,"0"0,0 0,0 0,0 0,-26 27,26-27,0 26,0 1,-27-1,27 1,27-1,-27 0,0-26,26 27,1-27,-1 0,-26 0,27 0,-27 0,0-27,0 27,0-26,0 0,-27-1,27 27,0-26,0 26,0 0,0 0,0 0,0 0,27 0,-27 0,0 26,0-26,0 0,26 0,-26-26,0 26,0-27,0 1,0-1,0 27,27-26,-27-1,26 1,-26-1,27 27,-1 0,-26 0,27 0,-1-26,-26 26</inkml:trace>
  <inkml:trace contextRef="#ctx0" brushRef="#br0" timeOffset="951.0544">3890 5636,'0'0,"0"26,0-26,0 27,-27-1,27 0,0 1,0 26,-26 0,26 0,0 0,0-27,0 27,-27 0,27-27</inkml:trace>
  <inkml:trace contextRef="#ctx0" brushRef="#br0" timeOffset="1340.0766">3784 5874,'26'-27,"1"1,-27-1,26 1,1-1,-27 1,26 0,-26-1,27 1,-27 26,0 0,0 0,-27 53,27-27,0 27,0-27,0 27,27 0,-27-26,26-1,1 1,-1-27,0 0,27-27,-26 1,-1-1,1 27,-27 0,26-26,-26 26,27 26,-27 1,0-1,0 1,0-1,26 1,-26-27,27 0,-1-27</inkml:trace>
  <inkml:trace contextRef="#ctx0" brushRef="#br0" timeOffset="44191.5269">5001 7514,'0'0,"0"0,-26 0,26 0,0 0,0-26,0 26,0-27,0 27,26 0,0 0,-26-26,27 26,-1 0,1 0,-1 0,27-27,-26 27,26-26,26 26,-26-27,26 27,1-26,-1 26,0 0,-26-26,27 26,-1 0,-26 0,0 26,0-26,-27 0,1 0,-1 0,1 0,-27 0,26 26,1-26,-1 0,-26 0,26 0,1 0,-1 0,27 27,-26-27,26 0,-27 0,27 26,-27-26,1 0,-1 27,1-27,-1 0,1 0,-27 0,26 0,-26 0,27 0,-27 26,0-26,26 0,-26 0,27 0,-27 0,0 0,0 0,26 0,-26 0,27 0,-27 0,0 0,26 0,0 0,-26 0,27-26,-1 26,1-27,-1 1,1-1,26 1,-27-27,27 0,-27 0,27 0,-26 0,26 0,-27 27,1-53,-27 26,0 0,0 26,0-52,-27 53,1-27,-1 0,1 0,-1 26,-26-26,27 27,0-27,-27 27,26-1,-26 1,27-1,-27 1,0-1,0 1,0 26,27-27,-27 27,-27-26,54 26,-53 0,26 0,-27 26,-26-26,27 0,-27 27,0-27,1 26,-1-26,0 27,-26-27,26 26,0-26,0 27,27-27,-27 0,27 26,26-26,-27 27,54-27,-27 0,26 0,27 0,-26 26,26-26,-27 0,1 0,26 26,-26 1,-1-1,1 27,-1 0,1 27,26-1,-27 0,1 27,-1-26,27 25,0-25,0 26,27-27,-1-26,1 0,-1-27,1 27,-1-53,27 27,-27-27,27-27,-26 27,26 0,26-26,1-1,-28 27,28-26,-1-1,-26 1</inkml:trace>
  <inkml:trace contextRef="#ctx0" brushRef="#br0" timeOffset="115482.6052">5160 12409,'-27'0,"27"-26,0 26,-26-27,26 27,0 0,0 0,0-26,0 26,0 0,0 0,0 0,0 0,0 0,26 0,-26 0,0 26,27-26,-1 27,-26-1,27 0,-1 1,27-1,-27 1,1-1,-1 1,1-1,-1 1,1-1,-27-26,26 27,-26-1,27 0,-27-26,0 0,0 0,0 0,26 0</inkml:trace>
  <inkml:trace contextRef="#ctx0" brushRef="#br0" timeOffset="115911.6298">5504 12144,'0'0,"0"-26,0 26,0 0,-27 0,27 26,-26-26,26 27,-27-1,27 1,-26 26,-1-27,1 27,-1-26,1 25,0 1,-1 0,1-26,-1-1,27 27,-26-53,-1 53,27-27,-26-26,26 27,0-1,0-26,0 0</inkml:trace>
  <inkml:trace contextRef="#ctx0" brushRef="#br0" timeOffset="137443.8613">4498 12118,'0'0,"0"0,0 0,-26 0,26 26,0 1,-27-1,27 1,0 26,0 0,0-27,0 27,0 0,27 0,-27 0,26 0,-26-27,0 1,0-1,0-26</inkml:trace>
  <inkml:trace contextRef="#ctx0" brushRef="#br0" timeOffset="137651.8732">4260 12409,'0'0,"-26"0,52 0,1 0,-1-26,1 26,25 0,-25-27,26 27,-27 0,27-26,-26-1,-1 1,1-1</inkml:trace>
  <inkml:trace contextRef="#ctx0" brushRef="#br0" timeOffset="137819.8828">4736 12065,'0'0,"0"0,0 53,-53-53,27 53,-27-27,27 54,-27-27,0-27,26 27,-26 0,27-27,0 1,-1-27,27 0,0 0</inkml:trace>
  <inkml:trace contextRef="#ctx0" brushRef="#br0" timeOffset="138009.8933">4260 12118,'0'0,"0"0,27 26,-27 1,0-1,26 1,-26 26,27-27,25 27,-25 0,26-27,-27 1,27-1,-26-26,-1 27</inkml:trace>
  <inkml:trace contextRef="#ctx0" brushRef="#br0" timeOffset="138529.9233">6165 12356,'0'27,"0"-1,-26 27,26-27,0 27,0-26</inkml:trace>
  <inkml:trace contextRef="#ctx0" brushRef="#br0" timeOffset="139197.9613">5980 12462,'0'-27,"26"27,-26-26,53 26,-26 0,26-26,-27 26,27 0,0 0,0 0,-27-27,27 27,-26 0,-27 0,0 0,0 27,0-27,-27 26,1 0,-1-26,1 27,-1-27,-25-27,25 1,1 0,26-27,-27 26,27-52,27 52,-27-26,0 27,26 26,-26 0,27 26,-27 1,0-1,-27 27,27-26,-26-1,26 27,-27-53,1 0,26 0,-27 0,27-26,-26-1,26-26,-27 0,27 0,0 27,-26-27,26 27,0-1,0 27,0 0,-27 0,27 27,0 25,0-25,0 26,-26-27,26 27,-27-26,1-1,26 1,-26-1,26-26,0 0,26 27,0-1,27-26,-26 26,26 1,0-1,0 1,-27-1,27 1</inkml:trace>
  <inkml:trace contextRef="#ctx0" brushRef="#br0" timeOffset="139551.9809">6906 12144,'26'27,"-26"-1,27 54,-1-54,-26 27,27 26,-27-26,26 0,-26-26,0-1,0-26</inkml:trace>
  <inkml:trace contextRef="#ctx0" brushRef="#br0" timeOffset="140112.0139">6827 12435,'-27'-26,"27"26,27-26,-1 26,27-27,-27 27,27-26,0-1,0 1,0-1,-26 1,-1-1,-26 27,0 0,0 0,-26 27,-1 26,1 0,-27 0,26-1,-26 1,27 0,-1-26,1-1,26-26,0-26,26-1,1-26,-1-26,1 26,26-26,-27-1,27 1,-26 26,-27 0,26 27,-26-1,-26 27,-1 27,1-1,-54 1,27-1,-52 0,25 1,1-27,-1 26,1-26,26 0,27 0,-1 27,54-27,-1 26,53 27,-26-26,53 26,0 0,26-1,-26-25,-26 26,-1 0,0-27,-52 1,26-1,-53-26,0 0,-27 27</inkml:trace>
  <inkml:trace contextRef="#ctx0" brushRef="#br0" timeOffset="166064.4983">11139 13123,'0'-26,"-26"-27,26-26,-27-27,1 0,-1 0,1 0,0-26,26 26,-27 0,1 27,26 0,-27 26,1 0,26 26,0 27,26-26,1 26,-1 0,27 0,26 0,1 0,26-27,-27 27,27-26,-27 26,1-27,-1 27,-26 0,-27 0,27-26,-26 52</inkml:trace>
  <inkml:trace contextRef="#ctx0" brushRef="#br0" timeOffset="166366.5156">11086 12462,'0'26,"0"-26,27 0,-1 0,27 0,-26-26,52 26,-26 0,26 0,-26 0,0 0,27-27,-28 54,1-27,0 26,0-26,-26 27</inkml:trace>
  <inkml:trace contextRef="#ctx0" brushRef="#br0" timeOffset="166636.5311">11166 13097,'26'26,"1"1,26-1,0-26,26 0,-26 0,26 0,-26 0,26 0,1 0,-1 0,-26 0,0-26,26-1</inkml:trace>
  <inkml:trace contextRef="#ctx0" brushRef="#br0" timeOffset="167533.5823">14896 12330,'0'0,"0"0,27 0,-1-27,1 27,26-53,0 0,0 0,26 27,-26-53,26 26,-26 0,26 0,-52 0,26 26,-27 1,1 0,-27 26,0 0,0 0,0 0,0 26,0 27,-27-27,27 54,0-1,-26 0,26 27,0-26,-27 26,27-27,-26 27,26-27,0 0,0 1,0-27,-27-27,27 27,0-53,0 27,0-27,0 0,-26 0</inkml:trace>
  <inkml:trace contextRef="#ctx0" brushRef="#br0" timeOffset="167751.5948">14949 13256,'0'0,"53"26,27-52,25-1,1 1,53-1,0-26,-27 27,27-1,-53-25,-1 52,-52-27,0 27,-53 0,27 0,-27-26,0-1</inkml:trace>
  <inkml:trace contextRef="#ctx0" brushRef="#br0" timeOffset="209572.9869">3017 16616,'0'0,"-27"-27,27 27,-26-26,-1-1,1 1,-1 0,27 26,-26 0,-27 0,26 0,1 0,0 26,-1 0,27 1,-26 26,26 0,0 26,0 1,0-1,26 0,-26 1,53-1,-27 0,27 1,-26-27,26 0,0-53,26 0,-26 0,26-27,-26-52,27 26,-27-53,-1 27,1-27,0 0,-26-26,-27 26,0 0,0 27,-53-27,26 53,-52 26,26 1,0 26,-26 26,26 27,-26 0,52 0,-26 0</inkml:trace>
  <inkml:trace contextRef="#ctx0" brushRef="#br0" timeOffset="220738.6255">5001 17039,'0'0,"0"0,0 0,0 0,0 0,0 0,0 0,0 0,0-26,0-1,0 1,26-27,-26 26,0-25,-26-1,26 0,0 0,-26 0,26 26,-27-26,27 1,-26 25,26 1,0-27,-27 26,27 1,0-1,0 1,0-1,0 27,0 0,27-26,-1 26,1 0,-1 0,0 0,27 0,0 0,0 26,0-26,0 0,0 0,0 27,0-27,-27 0,27 0,-26 0,-1 0,1 0,-27-27,26 27,0 0,-26 0</inkml:trace>
  <inkml:trace contextRef="#ctx0" brushRef="#br0" timeOffset="221075.6448">5213 16642,'0'0,"0"0,0 0,0 0,0 0,0 0,0 0,0 0,26 0,-26 0,27 27,-1-27,0 0,1 0,-1 0,1 0,-1 0,1 0,-1 0,-26 0,0 0</inkml:trace>
  <inkml:trace contextRef="#ctx0" brushRef="#br0" timeOffset="221385.6625">5160 17013,'26'0,"-26"0,53 0,-26 0,25-27,-25 27,26 0,0 0,0-26,0 26,0 0,-1 0,-25 0,26 0,-53 26,53-26,-53 0,26 0,-26 0,0 0</inkml:trace>
  <inkml:trace contextRef="#ctx0" brushRef="#br0" timeOffset="224370.8333">4207 17066,'0'0,"27"-27,-54 1,54-1,-54 1,27-27,0 26,0 1,-26-27,26 27,0-27,-27 26,27 1,0-27,-26 26,26 1,0-27,-27 27,27-27,0 26,0-26,0 27,0-1,0 1,0-1,0 27,0-26,0 26,0 0,0 0,0 0,0 0,27 26,-27 1,26-1,1 27,26 27,-27-27,27 26,0 0,0 1,0-1,0-26,0 0,0 0,-27-27,27-26,-27 0,1 0,-1-26,1-27,-1 0,1-26,-1-1,-26 1,27-1,-27 1,0 26,0-26,0 26,0 26,-27 1,27 26,-26-26,26 26</inkml:trace>
  <inkml:trace contextRef="#ctx0" brushRef="#br0" timeOffset="225480.8968">21193 16034,'0'0,"27"0,-27 0,0 0,0-27,0 27,0-26,0-1,0 1,26-1,-26 1,0-27,0 0,0 27,0-1,0 1,0-27,0 26,0 1,-26 26,26 0,0 0,0-26,0 26,0 26,26-26,-26 53,27-27,-1 27,1 0,-1 0,27 0,-26 26,-1-26,-26 0,27-26,-1-1,0 1,-26-27,27 0,-27 0,26-27,-26 1,27-27,-1 0,-26 0,27 0,-27-26,26-1,-26 27,0 0,27 1,-27 25,0 1,0-1,0 27,0 0,0-26,0 52,0-26,0 27,0-27</inkml:trace>
  <inkml:trace contextRef="#ctx0" brushRef="#br0" timeOffset="226324.945">23284 17304,'0'53,"0"-27,0 1,0-1,0 1,0-27,-27 79,27-79,27 79,-27-79,0 80,0-80,0 79,0-79,0 53,0-53,0 0,0 0,0 0,0 0,0 0,0-79,-27 26,27-27,0 27,-26-26,26 26,-27-26,27 26,0 26,0 1,0-1,0 27,27 0,-27 0,26 0,1 0,26 0,-27 0,27 0,0 0,0 0,-27-26,27 26,0-27,-26 1,25 26,-25-26,-1-1,1 27</inkml:trace>
  <inkml:trace contextRef="#ctx0" brushRef="#br0" timeOffset="226570.9591">23151 17621,'53'53,"-53"-53,53 0,-53 0,106 0,-53 0,0-26,0 26,-27-27,-26 27,80 0,-80 0,0 0,0 0</inkml:trace>
  <inkml:trace contextRef="#ctx0" brushRef="#br0" timeOffset="226768.9704">23390 17754,'-53'52,"53"-52,0 0,53 53,-53-53,52 27,-52-27,80 0,-80 0,79 0,-79 0,80-27,-80 27,79-26,-79 26,53-27,-53 27</inkml:trace>
  <inkml:trace contextRef="#ctx0" brushRef="#br0" timeOffset="229659.1357">6641 16166,'0'0,"-26"27,52-1,-52 0,52 1,-26 26,0 0,0 0,0 26,0 0,0-26,0 27,-26-27,26 0,0-1,0-25</inkml:trace>
  <inkml:trace contextRef="#ctx0" brushRef="#br0" timeOffset="230000.1553">6483 16616,'0'-27,"26"27,1-53,25 27,-25 0,26-27,-27 26,27 1,0-1,-26 1,26 26,-53-27,26 27,-26 0,26 0,-52 27,26-1,-26 1,-1 26,1 0,-27-1,0 1,26 0,-52 0,52 0,-25 0,-1-26,0-1,26 0,1-26,26-26</inkml:trace>
  <inkml:trace contextRef="#ctx0" brushRef="#br0" timeOffset="230165.1647">6827 16272,'0'0,"0"26,0 1,-27 26,1 0,-27 0,0-1,0 1,26 27,-25-54,-1 1</inkml:trace>
  <inkml:trace contextRef="#ctx0" brushRef="#br0" timeOffset="230364.1761">6350 16431,'0'-53,"0"0,0 53,0-53,0 53,0 0,27 0,-1 26,1 1,-1 26,27 0,-26 0,52 26,-26-26,0 0,26 0,-26-27,26 1,-26-27</inkml:trace>
  <inkml:trace contextRef="#ctx0" brushRef="#br0" timeOffset="230619.1907">7594 16484,'0'0,"0"0,0 0,0 26,0 0,0 27,0-26,0 26,0 26,0-26,0 0,0 0</inkml:trace>
  <inkml:trace contextRef="#ctx0" brushRef="#br0" timeOffset="231167.222">7488 16775,'27'-27,"-1"-26,27 0,-27 0,54-26,-27 53,0-27,-1 26,1 1,-26 26,-1 26,-26 1,0 26,-26-1,-27 28,26-27,-25 26,-1-52,0 26,0-27,0 0,26-52,1 26,0-26,-1-27,-26 26,27-52,-1 26,-26 0,27 0,-1 0,-26 27,27-27,0 26,26 27,0 0,26 27,0-1,27 1,0-1,0 1,27 25,-1-25,-26-1,0 1,0-27,-27 0,1 0,-1 0,-26-27,0 27,0 0,-26-26,26 26,0 0,0 0,26 26,27 1,-27 26,27-27,0 1,0-1</inkml:trace>
  <inkml:trace contextRef="#ctx0" brushRef="#br0" timeOffset="246517.1">9076 16563,'0'0,"-27"-27,27 27,-26-26,26 26,0-26,0 26,0 0,0 0,0 0,0 0,0 0,0 0,26 26,1-26,25 26,1-26,27 0,-1 0,27 0,-53 0,53-26,-27 26,-26-26,26 26,-52 0,26 0,-27 0,-26-27,27 54,-27-54,0 27,0-26,0 26</inkml:trace>
  <inkml:trace contextRef="#ctx0" brushRef="#br0" timeOffset="246812.1168">9763 16193,'-26'0,"0"0,-1 26,27-26,-26 26,26-26,0 0,53 0,-27 0,27 0,-27 27,54-27,-27 0,0 26,-27-26,1 27,-1-1,-26 27,-26-26,26 26,-27-1,1 1,-1-26,1-1,-1 1,1-27,26 26,0-26</inkml:trace>
  <inkml:trace contextRef="#ctx0" brushRef="#br0" timeOffset="247182.138">11139 15849,'0'0,"27"0,-1 26,1 27,26 0,-27 26,27 1,0 25,0-25,26 52,1-26,-1 0,0 0,1-27,-1 27,-26-53,0 0,0-27,0 1</inkml:trace>
  <inkml:trace contextRef="#ctx0" brushRef="#br0" timeOffset="247450.1533">12065 15849,'0'0,"-26"26,-1 27,1 0,-27 53,27-27,-27 53,-27 1,27-1,-26 0,26 27,-26-53,26 26,26-26,1 0,-1-53,1 0,26-53,26 0</inkml:trace>
  <inkml:trace contextRef="#ctx0" brushRef="#br0" timeOffset="248307.2024">15399 16272,'0'0,"0"0,-26-27,26 27,0-52,0 25,26-26,-26 0,27-26,-1 26,0 0,1-26,26 52,-27-52,27 52,0 1,-26-1,-1 27,1 0,-1 27,27 26,-27 26,1 1,-1 25,-26 28,0-1,0 0,-26 1,-1 25,1-25,-27-28,0 1,-26 0,-1-53,1 26,0-52,-1-1,1-26,26-26,-26-1,26-26,0 1,26-1,1 0,26-27,26 27,27 27,0-27,26 27,1 26,26 0,-1 0,28 0,-27 26,-1 1,1-1,0 0,-27 27,-26-26,27-27,-27 26,-27 1,1-1,-1-26,1 27,-27-1,26-26</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9-04T03:01:25.101"/>
    </inkml:context>
    <inkml:brush xml:id="br0">
      <inkml:brushProperty name="width" value="0.05292" units="cm"/>
      <inkml:brushProperty name="height" value="0.05292" units="cm"/>
      <inkml:brushProperty name="color" value="#FF0000"/>
    </inkml:brush>
  </inkml:definitions>
  <inkml:trace contextRef="#ctx0" brushRef="#br0">4465 11187,'0'0,"25"0,-1 0,-24 0,0 0,25 0,0 0,-25 0,25 0,-25 0,49 0,-49 0,50 0,-25 0,0 0,-1 0,26 0,0 0,-1 0,26 0,-26-25,51 25,-26 0,0-25,1 25,-1 0,1-25,24 25,-25-24,25 24,-24 0,24-25,0 25,25 0,-24 0,24-25,-25 25,25 0,0-25,0 25,0-25,0 1,25 24,-25-25,25 25,-25-25,24 25,-24-25,25 25,-25 0,25-25,-25 25,25 0,0 0,-25 25,0-25,25 25,-25 0,-25-25,25 25,0-1,-25-24,25 25,-25-25,1 25,-26-25,1 25,-1-25,0 0,1 25,-26-25,-24 0,25 0,-25 24,-1-24,1 0,0 0,0 0,-25 0,25 0,-1 0,1 0,-25 0,25 0,0 0,0 0,-25-24,24 24,26 0,-25 0,0 0,24-25,-24 0,-25 0</inkml:trace>
  <inkml:trace contextRef="#ctx0" brushRef="#br0" timeOffset="3828.219">21605 11112,'-25'25,"25"-25,25 0,0 0,-25-25,49 1,-24-26,-25 25,50 0,-50 1,25-1,-25 0,0 25,24 0,-24 0,0 0,0 0,0 0,0 0,0 0,0 0,0 0,0 0,0 0,0 25,25-25,0 0,0 0,0 0,24 25,1-25,24 0,1 0,24-25,25 25,0 0,0 0,25-25,-25 25,0 0,25-25,-50 25,25 0,-25 0,-25 0,26 25,-51-25,26 0,-26 0,-24 25,0-25,0 0,0 0,-25-25,24 0,-48 0,-1-24</inkml:trace>
  <inkml:trace contextRef="#ctx0" brushRef="#br0" timeOffset="4638.2653">1042 11584,'0'0,"0"0,0 0,0 0,0 0,0 0,-50 25,50-25,0 0,0 49,0-49,-25 50,25-50,0 49,0-49,0 0,50 50,-25-25,24-25,1 0,24 0,26-25,-1 0,0 25,25-25,0 1,0 24,0 0,0-25,0 25,-25 25,1-25,-1 0,0 0,-24 24,-26-24,1 0,-1 0,-24 25,0-25,-25 0,-25 0,-24 0</inkml:trace>
  <inkml:trace contextRef="#ctx0" brushRef="#br0" timeOffset="6950.3976">5705 12055,'0'0,"0"0,0 0,25-25,-25 25,0 0,0 0,0-25,25 25,-1-24,-24 24,25 0,0-25,0 25,0 0,24 0,1 0,0 0,-1 0,26 0,-1 0,0 0,26 0,-1-25,0 25,0-25,0 25,1-25,-1 25,25 0,-25 0,25 0,-25 0,25 0,0 0,-24 0,24 0,25 0,-25 0,0 0,24 0,1 0,-25 0,50-24,-50 48,50-24,-26-24,1 24,0 0,0 0,0 0,0 0,-1 0,1 24,0-24,0 25,-25-25,25 25,-25 0,0 0,25-1,-25 1,0 0,24 0,-24 24,0-24,-24 0,24 25,0-1,0-24,0 0,0 0,0 24,0-24,0 0,25-25,-25 25,25 0,-25-1,24-24,1 25,0-25,0 0,0 0,24-25,-24 25,0-24,0 24,24-25,-49 25,25-25,0 25,0-25,-25 25,0-25,0 1,0 24,0-25,0 0,0 25,0-25,0 0,-25 25,50-24,-50-1,25 0,0-25,1 25,-1 25,0-49,-25 24,25 0,0 0,-25 1,25-1,-25 0,1 25,-1-25,0 0,0 1,-24 24,-26-25,26 25,-26-25,1 25,-1-25,1 25,-25 0,0 0,-25 0,24 0,-24 0,0 0,0 0,0 0,0 0,0 0,0 0,0 0,0 0,0 0,0 0,0 0,0 0,0 0,0 0,0 0,0 0,0 0,0 0,0-25,0 1,-24-26</inkml:trace>
  <inkml:trace contextRef="#ctx0" brushRef="#br0" timeOffset="9149.5233">992 12675,'25'50,"-25"-50,-25 49,25-49,-25 50,25-50,0 0,-24 74,24-74,0 0,0 0,0 0,49 25,-49-25,50 0,-50 0,74 25,-24-25,-1 0,1 0,24 0,1 0,24 0,-25-25,26 25,24-25,0 25,0-24,0-1,25 0,-1 0,1 0,25 1,-25-1,0 25,-1-25,-24 25,25 0,-25 0,0 25,-24 0,-1-25,0 24,-25-24,1 25,-1 0,-24 0,-1-25,1 25,-25-25,0 24,-1-24,-24 25,0-25,0 0,25-25,-25 1,-25-51,25-24</inkml:trace>
  <inkml:trace contextRef="#ctx0" brushRef="#br0" timeOffset="21784.246">10864 12799,'50'0,"-25"25,0-25,24 25,-24 0,25-25,-26 24,26-24,0 25,-1-25,1 0,0 0,-26 0,51 25,-26-25,1 25,0-25,24 25,0-25,-24 24,24-24,1 25,-26-25,26 25,24-25,-24 0,-1 25,25-25,0 0,-24 0,24 0,0-25,0 25,1 0,-1-25,0 0,25 1,-49 24,49-25,-25 0,0 0,25 0,-25 1,25-1,-25 0,1 0,24 0,-25 25,0-24,0-1,25 0,-49 0,24 0,0 1,-24 24,24-25,-25 25,1 0,-1 0,1 0,-1-25,0 25,1 0,-1 0,1 0,-1 0,0 25,1-25,-1 0,1 0,-1 0,1 0,24 0,-25 0,25 0,-24 0,24 0,0 25,0-25,1 0,-1 0,25 0,-25 0,0 0,1 0,24 0,-25 24,25-24,-25 0,0 0,25 0,-25 25,26-25,-26 25,0-25,25 0,-25 25,0-25,1 0,-1 25,0-25,0 0,-24 0,24 0,-25 0,1 0,-26 24,26-24,-26 0,-24 0,25 0,-25 0,-25 0,24 0,1 25,-25-25,0 0,0 0,0 0,0 0,0 0,25 0,-25 0,0 0,0 0,0 0,0 0,0 0,0 0,0 0,0 0,0 0,0-25,-25 25,25-24</inkml:trace>
  <inkml:trace contextRef="#ctx0" brushRef="#br0" timeOffset="23386.3376">1463 13791,'0'-24,"25"24,0 0,-25 0,25 0,-25 0,25 0,-1 0,-24 0,50 0,-50 0,50 0,-25 0,-1 0,26 0,-25 0,24 0,1-25,0 25,-1 0,1 0,24 0,-24 0,24 0,1 0,-26 0,26 0,24 0,-25 0,26 0,-26-25,25 25,0 0,-24-25,24 25,25 0,-50 0,26 0,-1 0,0 0,25 0,-25 0,1 0,-1 0,25 0,-25 0,25 0,0 0,0-25,0 25,0 0,0 0,25 0,-25-24,0 24,25-25,0 25,-25-25,25 25,-1-25,-24 25,25 0,-25 0,-25 0,1 0,-1 0,-25 25,-24-25,24 25,-49-25,0 25,25-1,-50-24,24 0,-24 0,0 0,0 0,0 0,0 0,0 0,0 0,0 0,0 0,0 0,0 0,25 25,-25-25,0-25,0 25,50 0</inkml:trace>
  <inkml:trace contextRef="#ctx0" brushRef="#br0" timeOffset="24199.3841">10864 13692,'0'25,"-24"-25,24 0,0 0,0 0,0 0,0 0,0 0,0 0,24 0,-24 0,50 0,-25 0,24-25,1 25,24 0,1-25,-1 1,26-1,24 0,0 25,0-25,24 0,-24 1,25-1,-25 25,25 0,-50 0,25 0,-24 25,-26-25,0 24,-24 1,0 0,-26-25,1 0,0 25,-25-25,0 0,0 0,25 0,-25 0,0 0,-25 0,25 0,0 0,0 0,0-25,-25 25,25-50,0-24</inkml:trace>
  <inkml:trace contextRef="#ctx0" brushRef="#br0" timeOffset="29468.6855">12229 14734,'0'0,"25"0,-25 0,24 0,1 0,-25-25,25 25,0 0,-25 0,25-25,-25 25,24 25,1-25,0 0,0 0,0 0,24 0,1 0,24-25,-24 25,24 0,-24-24,24 24,1 0,24-25,-25 25,26 0,-26-25,50 25,-25 0,0 0,1-25,24 25,-50 0,50 0,-25 0,0 0,1 0,-1 25,0-25,0 0,25 0,-24 0,-1 25,0-25,25 0,-50 0,51-25,-26 25,0 0,0 0,25-25,-25 25,25-25,0 25,-24-24,24-1,0 0,0 25,0-25,0 25,0 0,0 0,-25 0,50 0,-25 0,0 0,0 0,0 0,0 0,0 0,0 0,0 0,0 0,0 25,-25-25,25 25,-24-25,-1 25,25-1,-50-24,25 25,-24-25,24 0,-24 25,-1-25,0 0,1 0,-26 25,26-25,-26 0,1 0,0 0,-1 0,-24 0,25 0,-26 25,1-25,25 0,-50 0,25 0,-1 0,1 0,-25 0,25 0,0 0,-25 0,25 0,-25 0,0 24,0-24,0 0,0 0,0 0,0 0,0 0,0 0,0 0,0 0,0 0,0 0,0 0,0 0,0 0,0 0,0 0,0 0,0 0,0 0,0 0,0-24,0 24,0-50,-25 25,0 0</inkml:trace>
  <inkml:trace contextRef="#ctx0" brushRef="#br0" timeOffset="31523.8031">1240 15577,'0'25,"0"-25,0 0,0 0,0 0,0 0,0 0,0 0,0 0,0 0,0 0,0 0,0-25,0 25,0 0,0 0,0 0,0 0,0 0,0 0,25 0,0 0,-25 0,49 0,-24 0,0 0,0 0,24 0,1 0,0-24,-1 24,1 0,0 0,24 0,-24 0,24 0,-24 0,24 0,-24 0,24 0,-24 0,24 0,-24 0,24 0,-24 0,24 0,0 0,1-25,-1 25,1 0,-1-25,1 25,-1-25,0 25,1-25,24 25,-25 0,1 0,24-24,-25 24,1 0,-1 0,1 0,-1 0,1 0,-1 0,0 0,1 24,-26-24,26 25,-26-25,1 25,24 0,-24-25,24 25,-24-1,0-24,24 25,-24 0,24 0,-24 0,24-1,1-24,-1 25,0 0,-24-25,49 0,-24 25,-1-25,0 25,1-25,-1 0,26 0,-26 0,25 0,-24 0,24-25,-25 25,25-25,1 0,-26 25,50-25,-25-24,1 24,-1 0,0 0,0 25,0-24,1-1,-1 0,-25 0,25 25,-24-25,-1 1,25 24,-24-25,-1 25,1 0,-26 0,26 0,-1 0,-49 0,49 0,-24 0,-25 25,24-25,-24 0,25 24,-25-24,24 0,-49 25,50-25,-25 25,-1-25,-24 25,25-25,0 25,0-25,-25 24,25-24,-1 0,26 0,-25 25,25-25,-1 0,1 0,-1 0,1 0,24 0,-24 0,24 25,-24-25,24 25,1-25,-1 25,1-25,24 24,-25-24,26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Times" pitchFamily="1" charset="0"/>
                <a:ea typeface="+mn-ea"/>
                <a:cs typeface="+mn-cs"/>
              </a:defRPr>
            </a:lvl1pPr>
          </a:lstStyle>
          <a:p>
            <a:pPr>
              <a:defRPr/>
            </a:pPr>
            <a:endParaRPr lang="en-US"/>
          </a:p>
        </p:txBody>
      </p:sp>
      <p:sp>
        <p:nvSpPr>
          <p:cNvPr id="1331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Times" pitchFamily="1" charset="0"/>
                <a:ea typeface="+mn-ea"/>
                <a:cs typeface="+mn-cs"/>
              </a:defRPr>
            </a:lvl1pPr>
          </a:lstStyle>
          <a:p>
            <a:pPr>
              <a:defRPr/>
            </a:pPr>
            <a:endParaRPr lang="en-US"/>
          </a:p>
        </p:txBody>
      </p:sp>
      <p:sp>
        <p:nvSpPr>
          <p:cNvPr id="665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31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Times" pitchFamily="1" charset="0"/>
                <a:ea typeface="+mn-ea"/>
                <a:cs typeface="+mn-cs"/>
              </a:defRPr>
            </a:lvl1pPr>
          </a:lstStyle>
          <a:p>
            <a:pPr>
              <a:defRPr/>
            </a:pPr>
            <a:endParaRPr lang="en-US"/>
          </a:p>
        </p:txBody>
      </p:sp>
      <p:sp>
        <p:nvSpPr>
          <p:cNvPr id="1331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2A4213ED-5352-4B5F-8AE7-91C11D2C32E7}" type="slidenum">
              <a:rPr lang="en-US"/>
              <a:pPr>
                <a:defRPr/>
              </a:pPr>
              <a:t>‹#›</a:t>
            </a:fld>
            <a:endParaRPr lang="en-US"/>
          </a:p>
        </p:txBody>
      </p:sp>
    </p:spTree>
    <p:extLst>
      <p:ext uri="{BB962C8B-B14F-4D97-AF65-F5344CB8AC3E}">
        <p14:creationId xmlns:p14="http://schemas.microsoft.com/office/powerpoint/2010/main" val="29206053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 charset="0"/>
        <a:ea typeface="MS PGothic" pitchFamily="34"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Times" pitchFamily="1"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7525A4F5-A3B2-44B9-B6C9-CFD54187B78F}" type="slidenum">
              <a:rPr lang="en-US" sz="1300" smtClean="0"/>
              <a:pPr/>
              <a:t>1</a:t>
            </a:fld>
            <a:endParaRPr lang="en-US" sz="1300" smtClean="0"/>
          </a:p>
        </p:txBody>
      </p:sp>
      <p:sp>
        <p:nvSpPr>
          <p:cNvPr id="67587" name="Rectangle 2"/>
          <p:cNvSpPr>
            <a:spLocks noGrp="1" noRot="1" noChangeAspect="1" noChangeArrowheads="1" noTextEdit="1"/>
          </p:cNvSpPr>
          <p:nvPr>
            <p:ph type="sldImg"/>
          </p:nvPr>
        </p:nvSpPr>
        <p:spPr>
          <a:solidFill>
            <a:srgbClr val="FFFFFF"/>
          </a:solidFill>
          <a:ln/>
        </p:spPr>
      </p:sp>
      <p:sp>
        <p:nvSpPr>
          <p:cNvPr id="675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8F732CEF-E1E6-4284-A412-4176BDB896E3}" type="slidenum">
              <a:rPr lang="en-US" sz="1300" smtClean="0">
                <a:solidFill>
                  <a:srgbClr val="000000"/>
                </a:solidFill>
              </a:rPr>
              <a:pPr/>
              <a:t>15</a:t>
            </a:fld>
            <a:endParaRPr lang="en-US" sz="1300" smtClean="0">
              <a:solidFill>
                <a:srgbClr val="000000"/>
              </a:solidFill>
            </a:endParaRPr>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245E67B7-ABB5-44B0-99F7-0D527BE54F1F}" type="slidenum">
              <a:rPr lang="en-US" sz="1300" smtClean="0">
                <a:solidFill>
                  <a:srgbClr val="000000"/>
                </a:solidFill>
              </a:rPr>
              <a:pPr/>
              <a:t>16</a:t>
            </a:fld>
            <a:endParaRPr lang="en-US" sz="1300" smtClean="0">
              <a:solidFill>
                <a:srgbClr val="000000"/>
              </a:solidFill>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352F876-60C1-4EA1-9E09-FD1B57B2BBCA}" type="slidenum">
              <a:rPr lang="en-US" sz="1300" smtClean="0">
                <a:solidFill>
                  <a:srgbClr val="000000"/>
                </a:solidFill>
              </a:rPr>
              <a:pPr/>
              <a:t>17</a:t>
            </a:fld>
            <a:endParaRPr lang="en-US" sz="1300" smtClean="0">
              <a:solidFill>
                <a:srgbClr val="000000"/>
              </a:solidFill>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E8F4D20-C46F-4342-B6E8-E9040F8EB928}" type="slidenum">
              <a:rPr lang="en-US" sz="1300" smtClean="0"/>
              <a:pPr/>
              <a:t>18</a:t>
            </a:fld>
            <a:endParaRPr lang="en-US" sz="1300" smtClean="0"/>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E8F4D20-C46F-4342-B6E8-E9040F8EB928}" type="slidenum">
              <a:rPr lang="en-US" sz="1300" smtClean="0"/>
              <a:pPr/>
              <a:t>19</a:t>
            </a:fld>
            <a:endParaRPr lang="en-US" sz="1300" smtClean="0"/>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E8F4D20-C46F-4342-B6E8-E9040F8EB928}" type="slidenum">
              <a:rPr lang="en-US" sz="1300" smtClean="0"/>
              <a:pPr/>
              <a:t>20</a:t>
            </a:fld>
            <a:endParaRPr lang="en-US" sz="1300" smtClean="0"/>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22160B74-2198-4029-9176-4DF42106AB37}" type="slidenum">
              <a:rPr lang="en-US" sz="1300" smtClean="0"/>
              <a:pPr/>
              <a:t>21</a:t>
            </a:fld>
            <a:endParaRPr lang="en-US" sz="1300" smtClean="0"/>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22160B74-2198-4029-9176-4DF42106AB37}" type="slidenum">
              <a:rPr lang="en-US" sz="1300" smtClean="0"/>
              <a:pPr/>
              <a:t>22</a:t>
            </a:fld>
            <a:endParaRPr lang="en-US" sz="1300" smtClean="0"/>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7C386523-1ABF-4835-B633-E045118584C9}" type="slidenum">
              <a:rPr lang="en-US" sz="1300" smtClean="0"/>
              <a:pPr/>
              <a:t>23</a:t>
            </a:fld>
            <a:endParaRPr lang="en-US" sz="1300" smtClean="0"/>
          </a:p>
        </p:txBody>
      </p:sp>
      <p:sp>
        <p:nvSpPr>
          <p:cNvPr id="81923" name="Rectangle 2"/>
          <p:cNvSpPr>
            <a:spLocks noGrp="1" noRot="1" noChangeAspect="1" noChangeArrowheads="1" noTextEdit="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5B5E1C7-8FBF-4370-9AD3-03A7D54F7E33}" type="slidenum">
              <a:rPr lang="en-US" sz="1300" smtClean="0"/>
              <a:pPr/>
              <a:t>24</a:t>
            </a:fld>
            <a:endParaRPr lang="en-US" sz="1300" smtClean="0"/>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a:pPr/>
              <a:t>2</a:t>
            </a:fld>
            <a:endParaRPr lang="en-US" sz="13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5B5E1C7-8FBF-4370-9AD3-03A7D54F7E33}" type="slidenum">
              <a:rPr lang="en-US" sz="1300" smtClean="0"/>
              <a:pPr/>
              <a:t>25</a:t>
            </a:fld>
            <a:endParaRPr lang="en-US" sz="1300" smtClean="0"/>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5B5E1C7-8FBF-4370-9AD3-03A7D54F7E33}" type="slidenum">
              <a:rPr lang="en-US" sz="1300" smtClean="0"/>
              <a:pPr/>
              <a:t>26</a:t>
            </a:fld>
            <a:endParaRPr lang="en-US" sz="1300" smtClean="0"/>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5B5E1C7-8FBF-4370-9AD3-03A7D54F7E33}" type="slidenum">
              <a:rPr lang="en-US" sz="1300" smtClean="0"/>
              <a:pPr/>
              <a:t>27</a:t>
            </a:fld>
            <a:endParaRPr lang="en-US" sz="1300" smtClean="0"/>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extLst>
      <p:ext uri="{BB962C8B-B14F-4D97-AF65-F5344CB8AC3E}">
        <p14:creationId xmlns:p14="http://schemas.microsoft.com/office/powerpoint/2010/main" val="2379846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pPr/>
              <a:t>28</a:t>
            </a:fld>
            <a:endParaRPr lang="en-US" sz="1300"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pPr/>
              <a:t>29</a:t>
            </a:fld>
            <a:endParaRPr lang="en-US" sz="1300"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521667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pPr/>
              <a:t>30</a:t>
            </a:fld>
            <a:endParaRPr lang="en-US" sz="1300"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39794EA-8065-45FD-80CC-B25458F1200F}" type="slidenum">
              <a:rPr lang="en-US" sz="1300" smtClean="0"/>
              <a:pPr/>
              <a:t>32</a:t>
            </a:fld>
            <a:endParaRPr lang="en-US" sz="1300"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91159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39794EA-8065-45FD-80CC-B25458F1200F}" type="slidenum">
              <a:rPr lang="en-US" sz="1300" smtClean="0"/>
              <a:pPr/>
              <a:t>33</a:t>
            </a:fld>
            <a:endParaRPr lang="en-US" sz="1300"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12813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39794EA-8065-45FD-80CC-B25458F1200F}" type="slidenum">
              <a:rPr lang="en-US" sz="1300" smtClean="0"/>
              <a:pPr/>
              <a:t>34</a:t>
            </a:fld>
            <a:endParaRPr lang="en-US" sz="1300"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39794EA-8065-45FD-80CC-B25458F1200F}" type="slidenum">
              <a:rPr lang="en-US" sz="1300" smtClean="0"/>
              <a:pPr/>
              <a:t>35</a:t>
            </a:fld>
            <a:endParaRPr lang="en-US" sz="1300"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a:pPr/>
              <a:t>5</a:t>
            </a:fld>
            <a:endParaRPr lang="en-US" sz="13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128476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27B3CAB5-CFA8-4F3C-A078-F87CE66FAAC4}" type="slidenum">
              <a:rPr lang="en-US" sz="1300">
                <a:solidFill>
                  <a:prstClr val="black"/>
                </a:solidFill>
              </a:rPr>
              <a:pPr/>
              <a:t>63</a:t>
            </a:fld>
            <a:endParaRPr lang="en-US" sz="1300">
              <a:solidFill>
                <a:prstClr val="black"/>
              </a:solidFill>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89502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a:pPr/>
              <a:t>64</a:t>
            </a:fld>
            <a:endParaRPr lang="en-US" sz="13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4137370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a:pPr/>
              <a:t>65</a:t>
            </a:fld>
            <a:endParaRPr lang="en-US" sz="13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3698682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a:pPr/>
              <a:t>66</a:t>
            </a:fld>
            <a:endParaRPr lang="en-US" sz="13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2415784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27B3CAB5-CFA8-4F3C-A078-F87CE66FAAC4}" type="slidenum">
              <a:rPr lang="en-US" sz="1300">
                <a:solidFill>
                  <a:prstClr val="black"/>
                </a:solidFill>
              </a:rPr>
              <a:pPr/>
              <a:t>70</a:t>
            </a:fld>
            <a:endParaRPr lang="en-US" sz="1300">
              <a:solidFill>
                <a:prstClr val="black"/>
              </a:solidFill>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extLst>
      <p:ext uri="{BB962C8B-B14F-4D97-AF65-F5344CB8AC3E}">
        <p14:creationId xmlns:p14="http://schemas.microsoft.com/office/powerpoint/2010/main" val="3414694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27B3CAB5-CFA8-4F3C-A078-F87CE66FAAC4}" type="slidenum">
              <a:rPr lang="en-US" sz="1300">
                <a:solidFill>
                  <a:prstClr val="black"/>
                </a:solidFill>
              </a:rPr>
              <a:pPr/>
              <a:t>87</a:t>
            </a:fld>
            <a:endParaRPr lang="en-US" sz="1300">
              <a:solidFill>
                <a:prstClr val="black"/>
              </a:solidFill>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pPr/>
              <a:t>95</a:t>
            </a:fld>
            <a:endParaRPr lang="en-US" sz="1300"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02A629A-E650-40C4-82AA-0BF97BFB9933}" type="slidenum">
              <a:rPr lang="en-US" sz="1300" smtClean="0"/>
              <a:pPr/>
              <a:t>98</a:t>
            </a:fld>
            <a:endParaRPr lang="en-US" sz="1300" smtClean="0"/>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BD6F762C-577C-4B03-9FC8-2425690D1BFA}" type="slidenum">
              <a:rPr lang="en-US" sz="1300" smtClean="0"/>
              <a:pPr/>
              <a:t>99</a:t>
            </a:fld>
            <a:endParaRPr lang="en-US" sz="1300" smtClean="0"/>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27B3CAB5-CFA8-4F3C-A078-F87CE66FAAC4}" type="slidenum">
              <a:rPr lang="en-US" sz="1300" smtClean="0"/>
              <a:pPr/>
              <a:t>102</a:t>
            </a:fld>
            <a:endParaRPr lang="en-US" sz="1300" smtClean="0"/>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883" indent="-285725">
              <a:defRPr sz="2400">
                <a:solidFill>
                  <a:schemeClr val="tx1"/>
                </a:solidFill>
                <a:latin typeface="Times" charset="0"/>
                <a:ea typeface="MS PGothic" pitchFamily="34" charset="-128"/>
              </a:defRPr>
            </a:lvl2pPr>
            <a:lvl3pPr marL="1142898" indent="-228580">
              <a:defRPr sz="2400">
                <a:solidFill>
                  <a:schemeClr val="tx1"/>
                </a:solidFill>
                <a:latin typeface="Times" charset="0"/>
                <a:ea typeface="MS PGothic" pitchFamily="34" charset="-128"/>
              </a:defRPr>
            </a:lvl3pPr>
            <a:lvl4pPr marL="1600057" indent="-228580">
              <a:defRPr sz="2400">
                <a:solidFill>
                  <a:schemeClr val="tx1"/>
                </a:solidFill>
                <a:latin typeface="Times" charset="0"/>
                <a:ea typeface="MS PGothic" pitchFamily="34" charset="-128"/>
              </a:defRPr>
            </a:lvl4pPr>
            <a:lvl5pPr marL="2057217" indent="-228580">
              <a:defRPr sz="2400">
                <a:solidFill>
                  <a:schemeClr val="tx1"/>
                </a:solidFill>
                <a:latin typeface="Times" charset="0"/>
                <a:ea typeface="MS PGothic" pitchFamily="34" charset="-128"/>
              </a:defRPr>
            </a:lvl5pPr>
            <a:lvl6pPr marL="2514376" indent="-228580" eaLnBrk="0" fontAlgn="base" hangingPunct="0">
              <a:spcBef>
                <a:spcPct val="0"/>
              </a:spcBef>
              <a:spcAft>
                <a:spcPct val="0"/>
              </a:spcAft>
              <a:defRPr sz="2400">
                <a:solidFill>
                  <a:schemeClr val="tx1"/>
                </a:solidFill>
                <a:latin typeface="Times" charset="0"/>
                <a:ea typeface="MS PGothic" pitchFamily="34" charset="-128"/>
              </a:defRPr>
            </a:lvl6pPr>
            <a:lvl7pPr marL="2971536" indent="-228580" eaLnBrk="0" fontAlgn="base" hangingPunct="0">
              <a:spcBef>
                <a:spcPct val="0"/>
              </a:spcBef>
              <a:spcAft>
                <a:spcPct val="0"/>
              </a:spcAft>
              <a:defRPr sz="2400">
                <a:solidFill>
                  <a:schemeClr val="tx1"/>
                </a:solidFill>
                <a:latin typeface="Times" charset="0"/>
                <a:ea typeface="MS PGothic" pitchFamily="34" charset="-128"/>
              </a:defRPr>
            </a:lvl7pPr>
            <a:lvl8pPr marL="3428694" indent="-228580" eaLnBrk="0" fontAlgn="base" hangingPunct="0">
              <a:spcBef>
                <a:spcPct val="0"/>
              </a:spcBef>
              <a:spcAft>
                <a:spcPct val="0"/>
              </a:spcAft>
              <a:defRPr sz="2400">
                <a:solidFill>
                  <a:schemeClr val="tx1"/>
                </a:solidFill>
                <a:latin typeface="Times" charset="0"/>
                <a:ea typeface="MS PGothic" pitchFamily="34" charset="-128"/>
              </a:defRPr>
            </a:lvl8pPr>
            <a:lvl9pPr marL="3885854" indent="-22858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a:pPr/>
              <a:t>6</a:t>
            </a:fld>
            <a:endParaRPr lang="en-US" sz="13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27B3CAB5-CFA8-4F3C-A078-F87CE66FAAC4}" type="slidenum">
              <a:rPr lang="en-US" sz="1300" smtClean="0"/>
              <a:pPr/>
              <a:t>109</a:t>
            </a:fld>
            <a:endParaRPr lang="en-US" sz="1300" smtClean="0"/>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smtClean="0"/>
              <a:pPr/>
              <a:t>110</a:t>
            </a:fld>
            <a:endParaRPr lang="en-US" sz="1300" smtClean="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smtClean="0"/>
              <a:pPr/>
              <a:t>111</a:t>
            </a:fld>
            <a:endParaRPr lang="en-US" sz="1300" smtClean="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smtClean="0"/>
              <a:pPr/>
              <a:t>112</a:t>
            </a:fld>
            <a:endParaRPr lang="en-US" sz="1300" smtClean="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smtClean="0"/>
              <a:pPr/>
              <a:t>113</a:t>
            </a:fld>
            <a:endParaRPr lang="en-US" sz="1300" smtClean="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B85F0CB-E6BC-49C6-B015-09CFDAF99E20}" type="slidenum">
              <a:rPr lang="en-US" sz="1300" smtClean="0"/>
              <a:pPr/>
              <a:t>116</a:t>
            </a:fld>
            <a:endParaRPr lang="en-US" sz="1300" smtClean="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pPr/>
              <a:t>117</a:t>
            </a:fld>
            <a:endParaRPr lang="en-US" sz="1300"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D1147B89-28AF-41D5-A2D8-6374548BD8B6}" type="slidenum">
              <a:rPr lang="en-US" sz="1300" smtClean="0">
                <a:solidFill>
                  <a:prstClr val="black"/>
                </a:solidFill>
              </a:rPr>
              <a:pPr/>
              <a:t>118</a:t>
            </a:fld>
            <a:endParaRPr lang="en-US" sz="1300" smtClean="0">
              <a:solidFill>
                <a:prstClr val="black"/>
              </a:solidFill>
            </a:endParaRPr>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6DED641-257F-4E23-835A-5FD01DF8A93C}" type="slidenum">
              <a:rPr lang="en-US" sz="1300" smtClean="0"/>
              <a:pPr/>
              <a:t>134</a:t>
            </a:fld>
            <a:endParaRPr lang="en-US" sz="1300" smtClean="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096D91A-B529-49D9-BB9C-D3DA3F261A86}" type="slidenum">
              <a:rPr lang="en-US" sz="1300" smtClean="0">
                <a:solidFill>
                  <a:srgbClr val="000000"/>
                </a:solidFill>
              </a:rPr>
              <a:pPr/>
              <a:t>135</a:t>
            </a:fld>
            <a:endParaRPr lang="en-US" sz="1300" smtClean="0">
              <a:solidFill>
                <a:srgbClr val="000000"/>
              </a:solidFill>
            </a:endParaRPr>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a:spcBef>
                <a:spcPct val="0"/>
              </a:spcBef>
              <a:buFontTx/>
              <a:buChar char="•"/>
            </a:pPr>
            <a:r>
              <a:rPr lang="en-US" smtClean="0">
                <a:latin typeface="Times" charset="0"/>
              </a:rPr>
              <a:t> Useful skill</a:t>
            </a:r>
          </a:p>
          <a:p>
            <a:pPr>
              <a:spcBef>
                <a:spcPct val="0"/>
              </a:spcBef>
              <a:buFontTx/>
              <a:buChar char="•"/>
            </a:pPr>
            <a:r>
              <a:rPr lang="en-US" smtClean="0">
                <a:latin typeface="Times" charset="0"/>
              </a:rPr>
              <a:t> Important tool</a:t>
            </a:r>
          </a:p>
          <a:p>
            <a:pPr>
              <a:spcBef>
                <a:spcPct val="0"/>
              </a:spcBef>
              <a:buFontTx/>
              <a:buChar char="•"/>
            </a:pPr>
            <a:r>
              <a:rPr lang="en-US" smtClean="0">
                <a:latin typeface="Times" charset="0"/>
              </a:rPr>
              <a:t> Window into corners of everyday life</a:t>
            </a:r>
          </a:p>
          <a:p>
            <a:endParaRPr lang="en-US" smtClean="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7167ED7B-C0EB-461D-9ED5-0DC87CAFBC4C}" type="slidenum">
              <a:rPr lang="en-US" sz="1300" smtClean="0"/>
              <a:pPr/>
              <a:t>8</a:t>
            </a:fld>
            <a:endParaRPr lang="en-US" sz="13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505C601C-BE28-43A8-B5C6-D7BB71F6852D}" type="slidenum">
              <a:rPr lang="en-US" sz="1300" smtClean="0">
                <a:solidFill>
                  <a:srgbClr val="000000"/>
                </a:solidFill>
              </a:rPr>
              <a:pPr/>
              <a:t>136</a:t>
            </a:fld>
            <a:endParaRPr lang="en-US" sz="1300" smtClean="0">
              <a:solidFill>
                <a:srgbClr val="000000"/>
              </a:solidFill>
            </a:endParaRPr>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a:spcBef>
                <a:spcPct val="0"/>
              </a:spcBef>
              <a:buFontTx/>
              <a:buChar char="•"/>
            </a:pPr>
            <a:r>
              <a:rPr lang="en-US" smtClean="0">
                <a:latin typeface="Times" charset="0"/>
              </a:rPr>
              <a:t> Useful skill</a:t>
            </a:r>
          </a:p>
          <a:p>
            <a:pPr>
              <a:spcBef>
                <a:spcPct val="0"/>
              </a:spcBef>
              <a:buFontTx/>
              <a:buChar char="•"/>
            </a:pPr>
            <a:r>
              <a:rPr lang="en-US" smtClean="0">
                <a:latin typeface="Times" charset="0"/>
              </a:rPr>
              <a:t> Important tool</a:t>
            </a:r>
          </a:p>
          <a:p>
            <a:pPr>
              <a:spcBef>
                <a:spcPct val="0"/>
              </a:spcBef>
              <a:buFontTx/>
              <a:buChar char="•"/>
            </a:pPr>
            <a:r>
              <a:rPr lang="en-US" smtClean="0">
                <a:latin typeface="Times" charset="0"/>
              </a:rPr>
              <a:t> Window into corners of everyday life</a:t>
            </a:r>
          </a:p>
          <a:p>
            <a:endParaRPr lang="en-US" smtClean="0">
              <a:latin typeface="Times"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0AE42DC7-5D5D-4767-AD83-2CB4B5388024}" type="slidenum">
              <a:rPr lang="en-US" sz="1300" smtClean="0">
                <a:solidFill>
                  <a:srgbClr val="000000"/>
                </a:solidFill>
              </a:rPr>
              <a:pPr/>
              <a:t>137</a:t>
            </a:fld>
            <a:endParaRPr lang="en-US" sz="1300" smtClean="0">
              <a:solidFill>
                <a:srgbClr val="000000"/>
              </a:solidFill>
            </a:endParaRPr>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1F3AC282-F9CE-4065-9798-D7B5C9E9FDD5}" type="slidenum">
              <a:rPr lang="en-US" sz="1300" smtClean="0"/>
              <a:pPr/>
              <a:t>139</a:t>
            </a:fld>
            <a:endParaRPr lang="en-US" sz="1300" smtClean="0"/>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31B3FEED-17E1-4453-AC83-1FB5A3348C9A}" type="slidenum">
              <a:rPr lang="en-US" sz="1300" smtClean="0"/>
              <a:pPr/>
              <a:t>140</a:t>
            </a:fld>
            <a:endParaRPr lang="en-US" sz="1300" smtClean="0"/>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ZACH:</a:t>
            </a:r>
          </a:p>
          <a:p>
            <a:pPr>
              <a:spcBef>
                <a:spcPct val="50000"/>
              </a:spcBef>
            </a:pPr>
            <a:endParaRPr lang="en-US" smtClean="0">
              <a:latin typeface="Times" charset="0"/>
            </a:endParaRPr>
          </a:p>
          <a:p>
            <a:pPr>
              <a:spcBef>
                <a:spcPct val="50000"/>
              </a:spcBef>
            </a:pPr>
            <a:r>
              <a:rPr lang="en-US" smtClean="0">
                <a:latin typeface="Times" charset="0"/>
              </a:rPr>
              <a:t>information isn't just something that has appeared in the last 50 years as computers have become ubiquitous…</a:t>
            </a:r>
          </a:p>
          <a:p>
            <a:pPr>
              <a:spcBef>
                <a:spcPct val="50000"/>
              </a:spcBef>
            </a:pPr>
            <a:r>
              <a:rPr lang="en-US" smtClean="0">
                <a:latin typeface="Times" charset="0"/>
              </a:rPr>
              <a:t>despite its name, computer science doesn't require a computer at all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B6112927-ADC4-4A02-9AEC-2F37D425FF66}" type="slidenum">
              <a:rPr lang="en-US" sz="1300" smtClean="0"/>
              <a:pPr/>
              <a:t>141</a:t>
            </a:fld>
            <a:endParaRPr lang="en-US" sz="1300" smtClean="0"/>
          </a:p>
        </p:txBody>
      </p:sp>
      <p:sp>
        <p:nvSpPr>
          <p:cNvPr id="91139" name="Rectangle 2"/>
          <p:cNvSpPr>
            <a:spLocks noGrp="1" noRot="1" noChangeAspect="1" noChangeArrowheads="1" noTextEdit="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ZACH:</a:t>
            </a:r>
          </a:p>
          <a:p>
            <a:pPr>
              <a:spcBef>
                <a:spcPct val="50000"/>
              </a:spcBef>
            </a:pPr>
            <a:endParaRPr lang="en-US" smtClean="0">
              <a:latin typeface="Times" charset="0"/>
            </a:endParaRPr>
          </a:p>
          <a:p>
            <a:pPr>
              <a:spcBef>
                <a:spcPct val="50000"/>
              </a:spcBef>
            </a:pPr>
            <a:r>
              <a:rPr lang="en-US" smtClean="0">
                <a:latin typeface="Times" charset="0"/>
              </a:rPr>
              <a:t>information isn't just something that has appeared in the last 50 years as computers have become ubiquitous…</a:t>
            </a:r>
          </a:p>
          <a:p>
            <a:pPr>
              <a:spcBef>
                <a:spcPct val="50000"/>
              </a:spcBef>
            </a:pPr>
            <a:r>
              <a:rPr lang="en-US" smtClean="0">
                <a:latin typeface="Times" charset="0"/>
              </a:rPr>
              <a:t>despite its name, computer science doesn't require a computer at all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ABE994DC-06B5-4EDA-B42C-1C26F890756F}" type="slidenum">
              <a:rPr lang="en-US" sz="1300" smtClean="0"/>
              <a:pPr/>
              <a:t>142</a:t>
            </a:fld>
            <a:endParaRPr lang="en-US" sz="1300" smtClean="0"/>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ZACH:</a:t>
            </a:r>
          </a:p>
          <a:p>
            <a:pPr>
              <a:spcBef>
                <a:spcPct val="50000"/>
              </a:spcBef>
            </a:pPr>
            <a:endParaRPr lang="en-US" smtClean="0">
              <a:latin typeface="Times" charset="0"/>
            </a:endParaRPr>
          </a:p>
          <a:p>
            <a:pPr>
              <a:spcBef>
                <a:spcPct val="50000"/>
              </a:spcBef>
            </a:pPr>
            <a:r>
              <a:rPr lang="en-US" smtClean="0">
                <a:latin typeface="Times" charset="0"/>
              </a:rPr>
              <a:t>information isn't just something that has appeared in the last 50 years as computers have become ubiquitous…</a:t>
            </a:r>
          </a:p>
          <a:p>
            <a:pPr>
              <a:spcBef>
                <a:spcPct val="50000"/>
              </a:spcBef>
            </a:pPr>
            <a:r>
              <a:rPr lang="en-US" smtClean="0">
                <a:latin typeface="Times" charset="0"/>
              </a:rPr>
              <a:t>despite its name, computer science doesn't require a computer at all</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B50EDC71-2D3E-46CF-A57D-94BA244C97EB}" type="slidenum">
              <a:rPr lang="en-US" sz="1300" smtClean="0"/>
              <a:pPr/>
              <a:t>143</a:t>
            </a:fld>
            <a:endParaRPr lang="en-US" sz="1300" smtClean="0"/>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BD72C136-4022-4A44-AA4F-42B4081736EC}" type="slidenum">
              <a:rPr lang="en-US" sz="1300" smtClean="0"/>
              <a:pPr/>
              <a:t>144</a:t>
            </a:fld>
            <a:endParaRPr lang="en-US" sz="1300" smtClean="0"/>
          </a:p>
        </p:txBody>
      </p:sp>
      <p:sp>
        <p:nvSpPr>
          <p:cNvPr id="99331" name="Rectangle 2"/>
          <p:cNvSpPr>
            <a:spLocks noGrp="1" noRot="1" noChangeAspect="1" noChangeArrowheads="1" noTextEdit="1"/>
          </p:cNvSpPr>
          <p:nvPr>
            <p:ph type="sldImg"/>
          </p:nvPr>
        </p:nvSpPr>
        <p:spPr>
          <a:solidFill>
            <a:srgbClr val="FFFFFF"/>
          </a:solidFill>
          <a:ln/>
        </p:spPr>
      </p:sp>
      <p:sp>
        <p:nvSpPr>
          <p:cNvPr id="9933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1E456688-6229-4779-A588-4FBEC43C455B}" type="slidenum">
              <a:rPr lang="en-US" sz="1300" smtClean="0"/>
              <a:pPr/>
              <a:t>145</a:t>
            </a:fld>
            <a:endParaRPr lang="en-US" sz="1300"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smtClean="0">
                <a:latin typeface="Times" charset="0"/>
              </a:rPr>
              <a:t>dealing with code in which you </a:t>
            </a:r>
            <a:r>
              <a:rPr lang="en-US" i="1" smtClean="0">
                <a:latin typeface="Times" charset="0"/>
              </a:rPr>
              <a:t>don</a:t>
            </a:r>
            <a:r>
              <a:rPr lang="ja-JP" altLang="en-US" i="1" smtClean="0">
                <a:latin typeface="Times" charset="0"/>
              </a:rPr>
              <a:t>’</a:t>
            </a:r>
            <a:r>
              <a:rPr lang="en-US" altLang="ja-JP" i="1" smtClean="0">
                <a:latin typeface="Times" charset="0"/>
              </a:rPr>
              <a:t>t</a:t>
            </a:r>
            <a:r>
              <a:rPr lang="en-US" altLang="ja-JP" smtClean="0">
                <a:latin typeface="Times" charset="0"/>
              </a:rPr>
              <a:t> know everything that</a:t>
            </a:r>
            <a:r>
              <a:rPr lang="ja-JP" altLang="en-US" smtClean="0">
                <a:latin typeface="Times" charset="0"/>
              </a:rPr>
              <a:t>’</a:t>
            </a:r>
            <a:r>
              <a:rPr lang="en-US" altLang="ja-JP" smtClean="0">
                <a:latin typeface="Times" charset="0"/>
              </a:rPr>
              <a:t>s going on, you need to abstract away details and keep a bigger  picture in mind</a:t>
            </a:r>
          </a:p>
          <a:p>
            <a:endParaRPr lang="en-US" smtClean="0">
              <a:latin typeface="Times"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62801E8D-A996-426E-82DF-5B8A6DEC3505}" type="slidenum">
              <a:rPr lang="en-US" sz="1300" smtClean="0"/>
              <a:pPr/>
              <a:t>146</a:t>
            </a:fld>
            <a:endParaRPr lang="en-US" sz="1300" smtClean="0"/>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7167ED7B-C0EB-461D-9ED5-0DC87CAFBC4C}" type="slidenum">
              <a:rPr lang="en-US" sz="1300" smtClean="0"/>
              <a:pPr/>
              <a:t>9</a:t>
            </a:fld>
            <a:endParaRPr lang="en-US" sz="13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0C69F415-F4B3-4BCD-9481-BF43C77BA8A7}" type="slidenum">
              <a:rPr lang="en-US" sz="1300" smtClean="0"/>
              <a:pPr/>
              <a:t>147</a:t>
            </a:fld>
            <a:endParaRPr lang="en-US" sz="1300" smtClean="0"/>
          </a:p>
        </p:txBody>
      </p:sp>
      <p:sp>
        <p:nvSpPr>
          <p:cNvPr id="102403" name="Rectangle 2"/>
          <p:cNvSpPr>
            <a:spLocks noGrp="1" noRot="1" noChangeAspect="1" noChangeArrowheads="1" noTextEdit="1"/>
          </p:cNvSpPr>
          <p:nvPr>
            <p:ph type="sldImg"/>
          </p:nvPr>
        </p:nvSpPr>
        <p:spPr>
          <a:solidFill>
            <a:srgbClr val="FFFFFF"/>
          </a:solidFill>
          <a:ln/>
        </p:spPr>
      </p:sp>
      <p:sp>
        <p:nvSpPr>
          <p:cNvPr id="102404" name="Rectangle 3"/>
          <p:cNvSpPr>
            <a:spLocks noGrp="1" noChangeArrowheads="1"/>
          </p:cNvSpPr>
          <p:nvPr>
            <p:ph type="body" idx="1"/>
          </p:nvPr>
        </p:nvSpPr>
        <p:spPr>
          <a:solidFill>
            <a:srgbClr val="FFFFFF"/>
          </a:solidFill>
          <a:ln>
            <a:solidFill>
              <a:srgbClr val="000000"/>
            </a:solidFill>
          </a:ln>
        </p:spPr>
        <p:txBody>
          <a:bodyPr/>
          <a:lstStyle/>
          <a:p>
            <a:r>
              <a:rPr lang="en-US" smtClean="0">
                <a:latin typeface="Times" charset="0"/>
              </a:rPr>
              <a:t>ZACH:</a:t>
            </a:r>
          </a:p>
          <a:p>
            <a:endParaRPr lang="en-US" smtClean="0">
              <a:latin typeface="Times" charset="0"/>
            </a:endParaRPr>
          </a:p>
          <a:p>
            <a:r>
              <a:rPr lang="en-US" smtClean="0">
                <a:latin typeface="Times" charset="0"/>
              </a:rPr>
              <a:t>fundamentally creative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00DA453C-9DED-48E0-918A-68FC1B1A186F}" type="slidenum">
              <a:rPr lang="en-US" sz="1300" smtClean="0"/>
              <a:pPr/>
              <a:t>148</a:t>
            </a:fld>
            <a:endParaRPr lang="en-US" sz="1300" smtClean="0"/>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931D6D39-8765-4F3D-B1F6-9371F77600E8}" type="slidenum">
              <a:rPr lang="en-US" sz="1300" smtClean="0"/>
              <a:pPr/>
              <a:t>149</a:t>
            </a:fld>
            <a:endParaRPr lang="en-US" sz="1300" smtClean="0"/>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7CCAE2C-F98E-48E8-A0E5-AA2029435766}" type="slidenum">
              <a:rPr lang="en-US" sz="1300" smtClean="0"/>
              <a:pPr/>
              <a:t>151</a:t>
            </a:fld>
            <a:endParaRPr lang="en-US" sz="1300" smtClean="0"/>
          </a:p>
        </p:txBody>
      </p:sp>
      <p:sp>
        <p:nvSpPr>
          <p:cNvPr id="84995" name="Rectangle 2"/>
          <p:cNvSpPr>
            <a:spLocks noGrp="1" noRot="1" noChangeAspect="1" noChangeArrowheads="1" noTextEdit="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35FE6286-790C-44C0-BD86-040496BF5023}" type="slidenum">
              <a:rPr lang="en-US" sz="1300" smtClean="0"/>
              <a:pPr/>
              <a:t>152</a:t>
            </a:fld>
            <a:endParaRPr lang="en-US" sz="1300" smtClean="0"/>
          </a:p>
        </p:txBody>
      </p:sp>
      <p:sp>
        <p:nvSpPr>
          <p:cNvPr id="86019" name="Rectangle 2"/>
          <p:cNvSpPr>
            <a:spLocks noGrp="1" noRot="1" noChangeAspect="1" noChangeArrowheads="1" noTextEdit="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ZACH</a:t>
            </a:r>
          </a:p>
          <a:p>
            <a:pPr>
              <a:spcBef>
                <a:spcPct val="50000"/>
              </a:spcBef>
            </a:pPr>
            <a:endParaRPr lang="en-US" smtClean="0">
              <a:latin typeface="Times" charset="0"/>
            </a:endParaRPr>
          </a:p>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any particular language, the real goal is that you take away a deeper insight into how machines think</a:t>
            </a:r>
          </a:p>
          <a:p>
            <a:r>
              <a:rPr lang="en-US" sz="1500" smtClean="0">
                <a:latin typeface="Times" charset="0"/>
              </a:rPr>
              <a:t>really no scarier than being raised to learn English, Swedish, or whatever</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BD6F762C-577C-4B03-9FC8-2425690D1BFA}" type="slidenum">
              <a:rPr lang="en-US" sz="1300" smtClean="0"/>
              <a:pPr/>
              <a:t>10</a:t>
            </a:fld>
            <a:endParaRPr lang="en-US" sz="1300" smtClean="0"/>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E742FAB3-C966-4513-816A-DAB412F8E5ED}" type="slidenum">
              <a:rPr lang="en-US" sz="1300" smtClean="0"/>
              <a:pPr/>
              <a:t>13</a:t>
            </a:fld>
            <a:endParaRPr lang="en-US" sz="1300" smtClean="0"/>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endParaRPr lang="en-US" smtClean="0">
              <a:latin typeface="Time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EC163D80-D2D0-4D41-88BA-0B0743C3C467}" type="slidenum">
              <a:rPr lang="en-US" sz="1300" smtClean="0"/>
              <a:pPr/>
              <a:t>14</a:t>
            </a:fld>
            <a:endParaRPr lang="en-US" sz="1300" smtClean="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mtClean="0">
                <a:latin typeface="Times" charset="0"/>
              </a:rPr>
              <a:t>my foreign language teachers always tried to convince me that the skill of speaking, reading and writing a foreign language…</a:t>
            </a:r>
          </a:p>
          <a:p>
            <a:pPr>
              <a:spcBef>
                <a:spcPct val="50000"/>
              </a:spcBef>
            </a:pPr>
            <a:r>
              <a:rPr lang="en-US" smtClean="0">
                <a:latin typeface="Times" charset="0"/>
              </a:rPr>
              <a:t>I didn</a:t>
            </a:r>
            <a:r>
              <a:rPr lang="ja-JP" altLang="en-US" smtClean="0">
                <a:latin typeface="Times" charset="0"/>
              </a:rPr>
              <a:t>’</a:t>
            </a:r>
            <a:r>
              <a:rPr lang="en-US" altLang="ja-JP" smtClean="0">
                <a:latin typeface="Times" charset="0"/>
              </a:rPr>
              <a:t>t believe them then and I don</a:t>
            </a:r>
            <a:r>
              <a:rPr lang="ja-JP" altLang="en-US" smtClean="0">
                <a:latin typeface="Times" charset="0"/>
              </a:rPr>
              <a:t>’</a:t>
            </a:r>
            <a:r>
              <a:rPr lang="en-US" altLang="ja-JP" smtClean="0">
                <a:latin typeface="Times" charset="0"/>
              </a:rPr>
              <a:t>t believe them now -- but I </a:t>
            </a:r>
            <a:r>
              <a:rPr lang="en-US" altLang="ja-JP" i="1" smtClean="0">
                <a:latin typeface="Times" charset="0"/>
              </a:rPr>
              <a:t>do </a:t>
            </a:r>
            <a:r>
              <a:rPr lang="en-US" altLang="ja-JP" smtClean="0">
                <a:latin typeface="Times" charset="0"/>
              </a:rPr>
              <a:t> believe that reading and writing a computer language is </a:t>
            </a:r>
            <a:r>
              <a:rPr lang="en-US" altLang="ja-JP" i="1" smtClean="0">
                <a:latin typeface="Times" charset="0"/>
              </a:rPr>
              <a:t>the</a:t>
            </a:r>
            <a:r>
              <a:rPr lang="en-US" altLang="ja-JP" smtClean="0">
                <a:latin typeface="Times" charset="0"/>
              </a:rPr>
              <a:t> way to get a strong intuitive understanding of how machines think -- it</a:t>
            </a:r>
            <a:r>
              <a:rPr lang="ja-JP" altLang="en-US" smtClean="0">
                <a:latin typeface="Times" charset="0"/>
              </a:rPr>
              <a:t>’</a:t>
            </a:r>
            <a:r>
              <a:rPr lang="en-US" altLang="ja-JP" smtClean="0">
                <a:latin typeface="Times" charset="0"/>
              </a:rPr>
              <a:t>s also important for getting them to do what you want them to, but even if you forget everything this course (hopefully) teaches about Java (compiler, datatypes, Classes and Objects), the real goal is that you take away a deeper insight into how machines think</a:t>
            </a:r>
          </a:p>
          <a:p>
            <a:pPr>
              <a:spcBef>
                <a:spcPct val="50000"/>
              </a:spcBef>
            </a:pPr>
            <a:endParaRPr lang="en-US" smtClean="0">
              <a:latin typeface="Times" charset="0"/>
            </a:endParaRPr>
          </a:p>
          <a:p>
            <a:pPr>
              <a:spcBef>
                <a:spcPct val="50000"/>
              </a:spcBef>
            </a:pPr>
            <a:r>
              <a:rPr lang="en-US" smtClean="0">
                <a:latin typeface="Times" charset="0"/>
              </a:rPr>
              <a:t>familiar and sometimes not so familiar… deceptively easy</a:t>
            </a:r>
          </a:p>
          <a:p>
            <a:pPr>
              <a:spcBef>
                <a:spcPct val="50000"/>
              </a:spcBef>
            </a:pPr>
            <a:r>
              <a:rPr lang="en-US" sz="1500" smtClean="0">
                <a:latin typeface="Times" charset="0"/>
              </a:rPr>
              <a:t>you mean I have to type all that!!</a:t>
            </a:r>
          </a:p>
          <a:p>
            <a:pPr>
              <a:spcBef>
                <a:spcPct val="50000"/>
              </a:spcBef>
            </a:pPr>
            <a:endParaRPr lang="en-US" smtClean="0">
              <a:latin typeface="Times" charset="0"/>
            </a:endParaRPr>
          </a:p>
          <a:p>
            <a:endParaRPr lang="en-US" smtClean="0">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EAF143-1773-439E-A65F-9AE82A07E40F}" type="slidenum">
              <a:rPr lang="en-US"/>
              <a:pPr>
                <a:defRPr/>
              </a:pPr>
              <a:t>‹#›</a:t>
            </a:fld>
            <a:endParaRPr lang="en-US"/>
          </a:p>
        </p:txBody>
      </p:sp>
    </p:spTree>
    <p:extLst>
      <p:ext uri="{BB962C8B-B14F-4D97-AF65-F5344CB8AC3E}">
        <p14:creationId xmlns:p14="http://schemas.microsoft.com/office/powerpoint/2010/main" val="2880489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41B1B5C-29D6-40E7-8517-AC96B61BB316}" type="slidenum">
              <a:rPr lang="en-US"/>
              <a:pPr>
                <a:defRPr/>
              </a:pPr>
              <a:t>‹#›</a:t>
            </a:fld>
            <a:endParaRPr lang="en-US"/>
          </a:p>
        </p:txBody>
      </p:sp>
    </p:spTree>
    <p:extLst>
      <p:ext uri="{BB962C8B-B14F-4D97-AF65-F5344CB8AC3E}">
        <p14:creationId xmlns:p14="http://schemas.microsoft.com/office/powerpoint/2010/main" val="44462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DDE616A-7858-443F-92A4-17E9F0182F87}" type="slidenum">
              <a:rPr lang="en-US"/>
              <a:pPr>
                <a:defRPr/>
              </a:pPr>
              <a:t>‹#›</a:t>
            </a:fld>
            <a:endParaRPr lang="en-US"/>
          </a:p>
        </p:txBody>
      </p:sp>
    </p:spTree>
    <p:extLst>
      <p:ext uri="{BB962C8B-B14F-4D97-AF65-F5344CB8AC3E}">
        <p14:creationId xmlns:p14="http://schemas.microsoft.com/office/powerpoint/2010/main" val="52884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02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2812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639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407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6985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7913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9624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43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88B372-3BA2-47AD-BFD4-180B081119C2}" type="slidenum">
              <a:rPr lang="en-US"/>
              <a:pPr>
                <a:defRPr/>
              </a:pPr>
              <a:t>‹#›</a:t>
            </a:fld>
            <a:endParaRPr lang="en-US"/>
          </a:p>
        </p:txBody>
      </p:sp>
    </p:spTree>
    <p:extLst>
      <p:ext uri="{BB962C8B-B14F-4D97-AF65-F5344CB8AC3E}">
        <p14:creationId xmlns:p14="http://schemas.microsoft.com/office/powerpoint/2010/main" val="3307430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6558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908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1F38B-B38F-4C74-BDDC-D0557DAF7803}" type="datetimeFigureOut">
              <a:rPr lang="en-US" smtClean="0">
                <a:solidFill>
                  <a:prstClr val="black">
                    <a:tint val="75000"/>
                  </a:prstClr>
                </a:solidFill>
              </a:rPr>
              <a:pPr/>
              <a:t>8/30/2017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ED76A3-4D5D-4DE1-94D4-FA2F025833C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1607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3F546E-E10D-4F79-82B0-D2B10A01E63C}" type="slidenum">
              <a:rPr lang="en-US"/>
              <a:pPr>
                <a:defRPr/>
              </a:pPr>
              <a:t>‹#›</a:t>
            </a:fld>
            <a:endParaRPr lang="en-US"/>
          </a:p>
        </p:txBody>
      </p:sp>
    </p:spTree>
    <p:extLst>
      <p:ext uri="{BB962C8B-B14F-4D97-AF65-F5344CB8AC3E}">
        <p14:creationId xmlns:p14="http://schemas.microsoft.com/office/powerpoint/2010/main" val="3359146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603B0B-C139-4263-A9FD-2F49606B4810}" type="slidenum">
              <a:rPr lang="en-US"/>
              <a:pPr>
                <a:defRPr/>
              </a:pPr>
              <a:t>‹#›</a:t>
            </a:fld>
            <a:endParaRPr lang="en-US"/>
          </a:p>
        </p:txBody>
      </p:sp>
    </p:spTree>
    <p:extLst>
      <p:ext uri="{BB962C8B-B14F-4D97-AF65-F5344CB8AC3E}">
        <p14:creationId xmlns:p14="http://schemas.microsoft.com/office/powerpoint/2010/main" val="49136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2A07E7-7C15-4660-8467-A48CBC2BD7F4}" type="slidenum">
              <a:rPr lang="en-US"/>
              <a:pPr>
                <a:defRPr/>
              </a:pPr>
              <a:t>‹#›</a:t>
            </a:fld>
            <a:endParaRPr lang="en-US"/>
          </a:p>
        </p:txBody>
      </p:sp>
    </p:spTree>
    <p:extLst>
      <p:ext uri="{BB962C8B-B14F-4D97-AF65-F5344CB8AC3E}">
        <p14:creationId xmlns:p14="http://schemas.microsoft.com/office/powerpoint/2010/main" val="170009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4C80966-BAC7-432E-B3AE-896CE4ED3FEE}" type="slidenum">
              <a:rPr lang="en-US"/>
              <a:pPr>
                <a:defRPr/>
              </a:pPr>
              <a:t>‹#›</a:t>
            </a:fld>
            <a:endParaRPr lang="en-US"/>
          </a:p>
        </p:txBody>
      </p:sp>
    </p:spTree>
    <p:extLst>
      <p:ext uri="{BB962C8B-B14F-4D97-AF65-F5344CB8AC3E}">
        <p14:creationId xmlns:p14="http://schemas.microsoft.com/office/powerpoint/2010/main" val="427988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23824F1-CF1A-4B14-BD63-C2305E38F106}" type="slidenum">
              <a:rPr lang="en-US"/>
              <a:pPr>
                <a:defRPr/>
              </a:pPr>
              <a:t>‹#›</a:t>
            </a:fld>
            <a:endParaRPr lang="en-US"/>
          </a:p>
        </p:txBody>
      </p:sp>
    </p:spTree>
    <p:extLst>
      <p:ext uri="{BB962C8B-B14F-4D97-AF65-F5344CB8AC3E}">
        <p14:creationId xmlns:p14="http://schemas.microsoft.com/office/powerpoint/2010/main" val="5611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762C64-9605-4F41-A0C2-01B6EE0F17EF}" type="slidenum">
              <a:rPr lang="en-US"/>
              <a:pPr>
                <a:defRPr/>
              </a:pPr>
              <a:t>‹#›</a:t>
            </a:fld>
            <a:endParaRPr lang="en-US"/>
          </a:p>
        </p:txBody>
      </p:sp>
    </p:spTree>
    <p:extLst>
      <p:ext uri="{BB962C8B-B14F-4D97-AF65-F5344CB8AC3E}">
        <p14:creationId xmlns:p14="http://schemas.microsoft.com/office/powerpoint/2010/main" val="262741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BFC05D-3DCF-4029-9B2E-EAD3818BD14F}" type="slidenum">
              <a:rPr lang="en-US"/>
              <a:pPr>
                <a:defRPr/>
              </a:pPr>
              <a:t>‹#›</a:t>
            </a:fld>
            <a:endParaRPr lang="en-US"/>
          </a:p>
        </p:txBody>
      </p:sp>
    </p:spTree>
    <p:extLst>
      <p:ext uri="{BB962C8B-B14F-4D97-AF65-F5344CB8AC3E}">
        <p14:creationId xmlns:p14="http://schemas.microsoft.com/office/powerpoint/2010/main" val="2468391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pitchFamily="1"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pitchFamily="1"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EEBAB7E8-3840-4ADC-8088-66227112A86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5" charset="-128"/>
        </a:defRPr>
      </a:lvl1pPr>
      <a:lvl2pPr algn="ctr" rtl="0" eaLnBrk="0" fontAlgn="base" hangingPunct="0">
        <a:spcBef>
          <a:spcPct val="0"/>
        </a:spcBef>
        <a:spcAft>
          <a:spcPct val="0"/>
        </a:spcAft>
        <a:defRPr sz="4400">
          <a:solidFill>
            <a:schemeClr val="tx2"/>
          </a:solidFill>
          <a:latin typeface="Times" pitchFamily="1" charset="0"/>
          <a:ea typeface="MS PGothic" pitchFamily="34" charset="-128"/>
          <a:cs typeface="ＭＳ Ｐゴシック" pitchFamily="-105" charset="-128"/>
        </a:defRPr>
      </a:lvl2pPr>
      <a:lvl3pPr algn="ctr" rtl="0" eaLnBrk="0" fontAlgn="base" hangingPunct="0">
        <a:spcBef>
          <a:spcPct val="0"/>
        </a:spcBef>
        <a:spcAft>
          <a:spcPct val="0"/>
        </a:spcAft>
        <a:defRPr sz="4400">
          <a:solidFill>
            <a:schemeClr val="tx2"/>
          </a:solidFill>
          <a:latin typeface="Times" pitchFamily="1" charset="0"/>
          <a:ea typeface="MS PGothic" pitchFamily="34" charset="-128"/>
          <a:cs typeface="ＭＳ Ｐゴシック" pitchFamily="-105" charset="-128"/>
        </a:defRPr>
      </a:lvl3pPr>
      <a:lvl4pPr algn="ctr" rtl="0" eaLnBrk="0" fontAlgn="base" hangingPunct="0">
        <a:spcBef>
          <a:spcPct val="0"/>
        </a:spcBef>
        <a:spcAft>
          <a:spcPct val="0"/>
        </a:spcAft>
        <a:defRPr sz="4400">
          <a:solidFill>
            <a:schemeClr val="tx2"/>
          </a:solidFill>
          <a:latin typeface="Times" pitchFamily="1" charset="0"/>
          <a:ea typeface="MS PGothic" pitchFamily="34" charset="-128"/>
          <a:cs typeface="ＭＳ Ｐゴシック" pitchFamily="-105" charset="-128"/>
        </a:defRPr>
      </a:lvl4pPr>
      <a:lvl5pPr algn="ctr" rtl="0" eaLnBrk="0" fontAlgn="base" hangingPunct="0">
        <a:spcBef>
          <a:spcPct val="0"/>
        </a:spcBef>
        <a:spcAft>
          <a:spcPct val="0"/>
        </a:spcAft>
        <a:defRPr sz="4400">
          <a:solidFill>
            <a:schemeClr val="tx2"/>
          </a:solidFill>
          <a:latin typeface="Times" pitchFamily="1" charset="0"/>
          <a:ea typeface="MS PGothic" pitchFamily="34" charset="-128"/>
          <a:cs typeface="ＭＳ Ｐゴシック" pitchFamily="-105" charset="-128"/>
        </a:defRPr>
      </a:lvl5pPr>
      <a:lvl6pPr marL="457200" algn="ctr" rtl="0" eaLnBrk="0" fontAlgn="base" hangingPunct="0">
        <a:spcBef>
          <a:spcPct val="0"/>
        </a:spcBef>
        <a:spcAft>
          <a:spcPct val="0"/>
        </a:spcAft>
        <a:defRPr sz="4400">
          <a:solidFill>
            <a:schemeClr val="tx2"/>
          </a:solidFill>
          <a:latin typeface="Times" pitchFamily="1" charset="0"/>
        </a:defRPr>
      </a:lvl6pPr>
      <a:lvl7pPr marL="914400" algn="ctr" rtl="0" eaLnBrk="0" fontAlgn="base" hangingPunct="0">
        <a:spcBef>
          <a:spcPct val="0"/>
        </a:spcBef>
        <a:spcAft>
          <a:spcPct val="0"/>
        </a:spcAft>
        <a:defRPr sz="4400">
          <a:solidFill>
            <a:schemeClr val="tx2"/>
          </a:solidFill>
          <a:latin typeface="Times" pitchFamily="1" charset="0"/>
        </a:defRPr>
      </a:lvl7pPr>
      <a:lvl8pPr marL="1371600" algn="ctr" rtl="0" eaLnBrk="0" fontAlgn="base" hangingPunct="0">
        <a:spcBef>
          <a:spcPct val="0"/>
        </a:spcBef>
        <a:spcAft>
          <a:spcPct val="0"/>
        </a:spcAft>
        <a:defRPr sz="4400">
          <a:solidFill>
            <a:schemeClr val="tx2"/>
          </a:solidFill>
          <a:latin typeface="Times" pitchFamily="1" charset="0"/>
        </a:defRPr>
      </a:lvl8pPr>
      <a:lvl9pPr marL="1828800" algn="ctr" rtl="0" eaLnBrk="0" fontAlgn="base" hangingPunct="0">
        <a:spcBef>
          <a:spcPct val="0"/>
        </a:spcBef>
        <a:spcAft>
          <a:spcPct val="0"/>
        </a:spcAft>
        <a:defRPr sz="4400">
          <a:solidFill>
            <a:schemeClr val="tx2"/>
          </a:solidFill>
          <a:latin typeface="Times"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5"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4191F38B-B38F-4C74-BDDC-D0557DAF7803}" type="datetimeFigureOut">
              <a:rPr lang="en-US" smtClean="0">
                <a:solidFill>
                  <a:prstClr val="black">
                    <a:tint val="75000"/>
                  </a:prstClr>
                </a:solidFill>
                <a:latin typeface="Calibri"/>
                <a:ea typeface="+mn-ea"/>
              </a:rPr>
              <a:pPr eaLnBrk="1" fontAlgn="auto" hangingPunct="1">
                <a:spcBef>
                  <a:spcPts val="0"/>
                </a:spcBef>
                <a:spcAft>
                  <a:spcPts val="0"/>
                </a:spcAft>
              </a:pPr>
              <a:t>8/30/2017</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ACED76A3-4D5D-4DE1-94D4-FA2F025833C7}" type="slidenum">
              <a:rPr lang="en-US" smtClean="0">
                <a:solidFill>
                  <a:prstClr val="black">
                    <a:tint val="75000"/>
                  </a:prstClr>
                </a:solidFill>
                <a:latin typeface="Calibri"/>
                <a:ea typeface="+mn-ea"/>
              </a:rPr>
              <a:pPr eaLnBrk="1" fontAlgn="auto" hangingPunct="1">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2038714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jpeg"/><Relationship Id="rId2" Type="http://schemas.openxmlformats.org/officeDocument/2006/relationships/tags" Target="../tags/tag2.xml"/><Relationship Id="rId16" Type="http://schemas.openxmlformats.org/officeDocument/2006/relationships/notesSlide" Target="../notesSlides/notesSlide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tags" Target="../tags/tag330.xml"/><Relationship Id="rId13" Type="http://schemas.openxmlformats.org/officeDocument/2006/relationships/tags" Target="../tags/tag335.xml"/><Relationship Id="rId3" Type="http://schemas.openxmlformats.org/officeDocument/2006/relationships/tags" Target="../tags/tag325.xml"/><Relationship Id="rId7" Type="http://schemas.openxmlformats.org/officeDocument/2006/relationships/tags" Target="../tags/tag329.xml"/><Relationship Id="rId12" Type="http://schemas.openxmlformats.org/officeDocument/2006/relationships/tags" Target="../tags/tag334.xml"/><Relationship Id="rId2" Type="http://schemas.openxmlformats.org/officeDocument/2006/relationships/tags" Target="../tags/tag324.xml"/><Relationship Id="rId16" Type="http://schemas.openxmlformats.org/officeDocument/2006/relationships/image" Target="../media/image13.png"/><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tags" Target="../tags/tag333.xml"/><Relationship Id="rId5" Type="http://schemas.openxmlformats.org/officeDocument/2006/relationships/tags" Target="../tags/tag327.xml"/><Relationship Id="rId15" Type="http://schemas.openxmlformats.org/officeDocument/2006/relationships/slideLayout" Target="../slideLayouts/slideLayout2.xml"/><Relationship Id="rId10" Type="http://schemas.openxmlformats.org/officeDocument/2006/relationships/tags" Target="../tags/tag332.xml"/><Relationship Id="rId4" Type="http://schemas.openxmlformats.org/officeDocument/2006/relationships/tags" Target="../tags/tag326.xml"/><Relationship Id="rId9" Type="http://schemas.openxmlformats.org/officeDocument/2006/relationships/tags" Target="../tags/tag331.xml"/><Relationship Id="rId14" Type="http://schemas.openxmlformats.org/officeDocument/2006/relationships/tags" Target="../tags/tag336.xml"/></Relationships>
</file>

<file path=ppt/slides/_rels/slide101.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image" Target="../media/image14.png"/><Relationship Id="rId2" Type="http://schemas.openxmlformats.org/officeDocument/2006/relationships/tags" Target="../tags/tag338.xml"/><Relationship Id="rId16" Type="http://schemas.openxmlformats.org/officeDocument/2006/relationships/image" Target="../media/image13.png"/><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5" Type="http://schemas.openxmlformats.org/officeDocument/2006/relationships/tags" Target="../tags/tag341.xml"/><Relationship Id="rId15" Type="http://schemas.openxmlformats.org/officeDocument/2006/relationships/slideLayout" Target="../slideLayouts/slideLayout2.xml"/><Relationship Id="rId10" Type="http://schemas.openxmlformats.org/officeDocument/2006/relationships/tags" Target="../tags/tag346.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s>
</file>

<file path=ppt/slides/_rels/slide102.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tags" Target="../tags/tag362.xml"/><Relationship Id="rId2" Type="http://schemas.openxmlformats.org/officeDocument/2006/relationships/tags" Target="../tags/tag352.xml"/><Relationship Id="rId16" Type="http://schemas.openxmlformats.org/officeDocument/2006/relationships/notesSlide" Target="../notesSlides/notesSlide39.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slideLayout" Target="../slideLayouts/slideLayout7.xml"/><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1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41.emf"/></Relationships>
</file>

<file path=ppt/slides/_rels/slide108.xml.rels><?xml version="1.0" encoding="UTF-8" standalone="yes"?>
<Relationships xmlns="http://schemas.openxmlformats.org/package/2006/relationships"><Relationship Id="rId3" Type="http://schemas.openxmlformats.org/officeDocument/2006/relationships/image" Target="../media/image351.emf"/><Relationship Id="rId2" Type="http://schemas.openxmlformats.org/officeDocument/2006/relationships/customXml" Target="../ink/ink1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tags" Target="../tags/tag376.xml"/><Relationship Id="rId2" Type="http://schemas.openxmlformats.org/officeDocument/2006/relationships/tags" Target="../tags/tag366.xml"/><Relationship Id="rId16" Type="http://schemas.openxmlformats.org/officeDocument/2006/relationships/notesSlide" Target="../notesSlides/notesSlide40.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5" Type="http://schemas.openxmlformats.org/officeDocument/2006/relationships/slideLayout" Target="../slideLayouts/slideLayout7.xml"/><Relationship Id="rId10" Type="http://schemas.openxmlformats.org/officeDocument/2006/relationships/tags" Target="../tags/tag374.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s>
</file>

<file path=ppt/slides/_rels/slide11.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2" Type="http://schemas.openxmlformats.org/officeDocument/2006/relationships/tags" Target="../tags/tag44.xml"/><Relationship Id="rId16" Type="http://schemas.openxmlformats.org/officeDocument/2006/relationships/image" Target="../media/image1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slideLayout" Target="../slideLayouts/slideLayout2.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20.emf"/></Relationships>
</file>

<file path=ppt/slides/_rels/slide1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30.emf"/></Relationships>
</file>

<file path=ppt/slides/_rels/slide119.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customXml" Target="../ink/ink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image" Target="../media/image14.png"/><Relationship Id="rId2" Type="http://schemas.openxmlformats.org/officeDocument/2006/relationships/tags" Target="../tags/tag58.xml"/><Relationship Id="rId16" Type="http://schemas.openxmlformats.org/officeDocument/2006/relationships/image" Target="../media/image13.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slideLayout" Target="../slideLayouts/slideLayout2.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120.xml.rels><?xml version="1.0" encoding="UTF-8" standalone="yes"?>
<Relationships xmlns="http://schemas.openxmlformats.org/package/2006/relationships"><Relationship Id="rId8" Type="http://schemas.openxmlformats.org/officeDocument/2006/relationships/tags" Target="../tags/tag386.xml"/><Relationship Id="rId13" Type="http://schemas.openxmlformats.org/officeDocument/2006/relationships/tags" Target="../tags/tag391.xml"/><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tags" Target="../tags/tag390.xml"/><Relationship Id="rId17" Type="http://schemas.openxmlformats.org/officeDocument/2006/relationships/image" Target="../media/image280.emf"/><Relationship Id="rId2" Type="http://schemas.openxmlformats.org/officeDocument/2006/relationships/tags" Target="../tags/tag380.xml"/><Relationship Id="rId16" Type="http://schemas.openxmlformats.org/officeDocument/2006/relationships/customXml" Target="../ink/ink18.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tags" Target="../tags/tag389.xml"/><Relationship Id="rId5" Type="http://schemas.openxmlformats.org/officeDocument/2006/relationships/tags" Target="../tags/tag383.xml"/><Relationship Id="rId15" Type="http://schemas.openxmlformats.org/officeDocument/2006/relationships/slideLayout" Target="../slideLayouts/slideLayout1.xml"/><Relationship Id="rId10" Type="http://schemas.openxmlformats.org/officeDocument/2006/relationships/tags" Target="../tags/tag388.xml"/><Relationship Id="rId4" Type="http://schemas.openxmlformats.org/officeDocument/2006/relationships/tags" Target="../tags/tag382.xml"/><Relationship Id="rId9" Type="http://schemas.openxmlformats.org/officeDocument/2006/relationships/tags" Target="../tags/tag387.xml"/><Relationship Id="rId14" Type="http://schemas.openxmlformats.org/officeDocument/2006/relationships/tags" Target="../tags/tag392.xml"/></Relationships>
</file>

<file path=ppt/slides/_rels/slide121.xml.rels><?xml version="1.0" encoding="UTF-8" standalone="yes"?>
<Relationships xmlns="http://schemas.openxmlformats.org/package/2006/relationships"><Relationship Id="rId3" Type="http://schemas.openxmlformats.org/officeDocument/2006/relationships/image" Target="../media/image311.emf"/><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customXml" Target="../ink/ink2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60.emf"/></Relationships>
</file>

<file path=ppt/slides/_rels/slide124.x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customXml" Target="../ink/ink2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tags" Target="../tags/tag400.xml"/><Relationship Id="rId13" Type="http://schemas.openxmlformats.org/officeDocument/2006/relationships/tags" Target="../tags/tag405.xml"/><Relationship Id="rId18" Type="http://schemas.openxmlformats.org/officeDocument/2006/relationships/image" Target="../media/image340.emf"/><Relationship Id="rId3" Type="http://schemas.openxmlformats.org/officeDocument/2006/relationships/tags" Target="../tags/tag395.xml"/><Relationship Id="rId7" Type="http://schemas.openxmlformats.org/officeDocument/2006/relationships/tags" Target="../tags/tag399.xml"/><Relationship Id="rId12" Type="http://schemas.openxmlformats.org/officeDocument/2006/relationships/tags" Target="../tags/tag404.xml"/><Relationship Id="rId17" Type="http://schemas.openxmlformats.org/officeDocument/2006/relationships/customXml" Target="../ink/ink23.xml"/><Relationship Id="rId2" Type="http://schemas.openxmlformats.org/officeDocument/2006/relationships/tags" Target="../tags/tag394.xml"/><Relationship Id="rId16" Type="http://schemas.openxmlformats.org/officeDocument/2006/relationships/image" Target="../media/image29.png"/><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tags" Target="../tags/tag403.xml"/><Relationship Id="rId5" Type="http://schemas.openxmlformats.org/officeDocument/2006/relationships/tags" Target="../tags/tag397.xml"/><Relationship Id="rId15" Type="http://schemas.openxmlformats.org/officeDocument/2006/relationships/slideLayout" Target="../slideLayouts/slideLayout1.xml"/><Relationship Id="rId10" Type="http://schemas.openxmlformats.org/officeDocument/2006/relationships/tags" Target="../tags/tag402.xml"/><Relationship Id="rId4" Type="http://schemas.openxmlformats.org/officeDocument/2006/relationships/tags" Target="../tags/tag396.xml"/><Relationship Id="rId9" Type="http://schemas.openxmlformats.org/officeDocument/2006/relationships/tags" Target="../tags/tag401.xml"/><Relationship Id="rId14" Type="http://schemas.openxmlformats.org/officeDocument/2006/relationships/tags" Target="../tags/tag406.xml"/></Relationships>
</file>

<file path=ppt/slides/_rels/slide1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350.emf"/></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10.emf"/><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customXml" Target="../ink/ink25.xml"/><Relationship Id="rId5" Type="http://schemas.openxmlformats.org/officeDocument/2006/relationships/image" Target="../media/image51.png"/><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8" Type="http://schemas.openxmlformats.org/officeDocument/2006/relationships/tags" Target="../tags/tag414.xml"/><Relationship Id="rId13" Type="http://schemas.openxmlformats.org/officeDocument/2006/relationships/tags" Target="../tags/tag419.xml"/><Relationship Id="rId18" Type="http://schemas.openxmlformats.org/officeDocument/2006/relationships/image" Target="../media/image55.png"/><Relationship Id="rId3" Type="http://schemas.openxmlformats.org/officeDocument/2006/relationships/tags" Target="../tags/tag409.xml"/><Relationship Id="rId7" Type="http://schemas.openxmlformats.org/officeDocument/2006/relationships/tags" Target="../tags/tag413.xml"/><Relationship Id="rId12" Type="http://schemas.openxmlformats.org/officeDocument/2006/relationships/tags" Target="../tags/tag418.xml"/><Relationship Id="rId17" Type="http://schemas.openxmlformats.org/officeDocument/2006/relationships/image" Target="../media/image54.jpeg"/><Relationship Id="rId2" Type="http://schemas.openxmlformats.org/officeDocument/2006/relationships/tags" Target="../tags/tag408.xml"/><Relationship Id="rId16" Type="http://schemas.openxmlformats.org/officeDocument/2006/relationships/notesSlide" Target="../notesSlides/notesSlide48.xml"/><Relationship Id="rId1" Type="http://schemas.openxmlformats.org/officeDocument/2006/relationships/tags" Target="../tags/tag407.xml"/><Relationship Id="rId6" Type="http://schemas.openxmlformats.org/officeDocument/2006/relationships/tags" Target="../tags/tag412.xml"/><Relationship Id="rId11" Type="http://schemas.openxmlformats.org/officeDocument/2006/relationships/tags" Target="../tags/tag417.xml"/><Relationship Id="rId5" Type="http://schemas.openxmlformats.org/officeDocument/2006/relationships/tags" Target="../tags/tag411.xml"/><Relationship Id="rId15" Type="http://schemas.openxmlformats.org/officeDocument/2006/relationships/slideLayout" Target="../slideLayouts/slideLayout7.xml"/><Relationship Id="rId10" Type="http://schemas.openxmlformats.org/officeDocument/2006/relationships/tags" Target="../tags/tag416.xml"/><Relationship Id="rId4" Type="http://schemas.openxmlformats.org/officeDocument/2006/relationships/tags" Target="../tags/tag410.xml"/><Relationship Id="rId9" Type="http://schemas.openxmlformats.org/officeDocument/2006/relationships/tags" Target="../tags/tag415.xml"/><Relationship Id="rId14" Type="http://schemas.openxmlformats.org/officeDocument/2006/relationships/tags" Target="../tags/tag4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tags" Target="../tags/tag433.xml"/><Relationship Id="rId3" Type="http://schemas.openxmlformats.org/officeDocument/2006/relationships/tags" Target="../tags/tag423.xml"/><Relationship Id="rId7" Type="http://schemas.openxmlformats.org/officeDocument/2006/relationships/tags" Target="../tags/tag427.xml"/><Relationship Id="rId12" Type="http://schemas.openxmlformats.org/officeDocument/2006/relationships/tags" Target="../tags/tag432.xml"/><Relationship Id="rId2" Type="http://schemas.openxmlformats.org/officeDocument/2006/relationships/tags" Target="../tags/tag422.xml"/><Relationship Id="rId16" Type="http://schemas.openxmlformats.org/officeDocument/2006/relationships/image" Target="../media/image29.png"/><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tags" Target="../tags/tag431.xml"/><Relationship Id="rId5" Type="http://schemas.openxmlformats.org/officeDocument/2006/relationships/tags" Target="../tags/tag425.xml"/><Relationship Id="rId15" Type="http://schemas.openxmlformats.org/officeDocument/2006/relationships/slideLayout" Target="../slideLayouts/slideLayout1.xml"/><Relationship Id="rId10" Type="http://schemas.openxmlformats.org/officeDocument/2006/relationships/tags" Target="../tags/tag430.xml"/><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tags" Target="../tags/tag43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144.xml.rels><?xml version="1.0" encoding="UTF-8" standalone="yes"?>
<Relationships xmlns="http://schemas.openxmlformats.org/package/2006/relationships"><Relationship Id="rId8" Type="http://schemas.openxmlformats.org/officeDocument/2006/relationships/tags" Target="../tags/tag442.xml"/><Relationship Id="rId13" Type="http://schemas.openxmlformats.org/officeDocument/2006/relationships/tags" Target="../tags/tag447.xml"/><Relationship Id="rId3" Type="http://schemas.openxmlformats.org/officeDocument/2006/relationships/tags" Target="../tags/tag437.xml"/><Relationship Id="rId7" Type="http://schemas.openxmlformats.org/officeDocument/2006/relationships/tags" Target="../tags/tag441.xml"/><Relationship Id="rId12" Type="http://schemas.openxmlformats.org/officeDocument/2006/relationships/tags" Target="../tags/tag446.xml"/><Relationship Id="rId2" Type="http://schemas.openxmlformats.org/officeDocument/2006/relationships/tags" Target="../tags/tag436.xml"/><Relationship Id="rId16" Type="http://schemas.openxmlformats.org/officeDocument/2006/relationships/notesSlide" Target="../notesSlides/notesSlide57.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5" Type="http://schemas.openxmlformats.org/officeDocument/2006/relationships/tags" Target="../tags/tag439.xml"/><Relationship Id="rId15" Type="http://schemas.openxmlformats.org/officeDocument/2006/relationships/slideLayout" Target="../slideLayouts/slideLayout7.xml"/><Relationship Id="rId10" Type="http://schemas.openxmlformats.org/officeDocument/2006/relationships/tags" Target="../tags/tag444.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s>
</file>

<file path=ppt/slides/_rels/slide1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2" Type="http://schemas.openxmlformats.org/officeDocument/2006/relationships/tags" Target="../tags/tag72.xml"/><Relationship Id="rId16" Type="http://schemas.openxmlformats.org/officeDocument/2006/relationships/notesSlide" Target="../notesSlides/notesSlide21.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slideLayout" Target="../slideLayouts/slideLayout7.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2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6" Type="http://schemas.openxmlformats.org/officeDocument/2006/relationships/notesSlide" Target="../notesSlides/notesSlide22.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slideLayout" Target="../slideLayouts/slideLayout7.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2" Type="http://schemas.openxmlformats.org/officeDocument/2006/relationships/tags" Target="../tags/tag100.xml"/><Relationship Id="rId16" Type="http://schemas.openxmlformats.org/officeDocument/2006/relationships/notesSlide" Target="../notesSlides/notesSlide28.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slideLayout" Target="../slideLayouts/slideLayout7.xml"/><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3" Type="http://schemas.openxmlformats.org/officeDocument/2006/relationships/hyperlink" Target="http://peterthink.blogs.com/thinking/roomba_1.jpg"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slideLayout" Target="../slideLayouts/slideLayout1.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slideLayout" Target="../slideLayouts/slideLayout1.xml"/><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slideLayout" Target="../slideLayouts/slideLayout1.xml"/><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52.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image" Target="../media/image33.emf"/><Relationship Id="rId2" Type="http://schemas.openxmlformats.org/officeDocument/2006/relationships/tags" Target="../tags/tag156.xml"/><Relationship Id="rId16" Type="http://schemas.openxmlformats.org/officeDocument/2006/relationships/customXml" Target="../ink/ink2.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slideLayout" Target="../slideLayouts/slideLayout1.xml"/><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2" Type="http://schemas.openxmlformats.org/officeDocument/2006/relationships/tags" Target="../tags/tag170.xml"/><Relationship Id="rId16" Type="http://schemas.openxmlformats.org/officeDocument/2006/relationships/notesSlide" Target="../notesSlides/notesSlide3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slideLayout" Target="../slideLayouts/slideLayout7.xml"/><Relationship Id="rId10" Type="http://schemas.openxmlformats.org/officeDocument/2006/relationships/tags" Target="../tags/tag178.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73.emf"/><Relationship Id="rId2" Type="http://schemas.openxmlformats.org/officeDocument/2006/relationships/tags" Target="../tags/tag184.xml"/><Relationship Id="rId16" Type="http://schemas.openxmlformats.org/officeDocument/2006/relationships/customXml" Target="../ink/ink3.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slideLayout" Target="../slideLayouts/slideLayout1.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s>
</file>

<file path=ppt/slides/_rels/slide68.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2" Type="http://schemas.openxmlformats.org/officeDocument/2006/relationships/tags" Target="../tags/tag198.xml"/><Relationship Id="rId16" Type="http://schemas.openxmlformats.org/officeDocument/2006/relationships/image" Target="../media/image13.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slideLayout" Target="../slideLayouts/slideLayout2.xml"/><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69.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customXml" Target="../ink/ink4.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image" Target="../media/image14.png"/><Relationship Id="rId2" Type="http://schemas.openxmlformats.org/officeDocument/2006/relationships/tags" Target="../tags/tag212.xml"/><Relationship Id="rId16" Type="http://schemas.openxmlformats.org/officeDocument/2006/relationships/image" Target="../media/image13.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slideLayout" Target="../slideLayouts/slideLayout2.xml"/><Relationship Id="rId10" Type="http://schemas.openxmlformats.org/officeDocument/2006/relationships/tags" Target="../tags/tag220.xml"/><Relationship Id="rId19" Type="http://schemas.openxmlformats.org/officeDocument/2006/relationships/image" Target="../media/image44.emf"/><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6" Type="http://schemas.openxmlformats.org/officeDocument/2006/relationships/notesSlide" Target="../notesSlides/notesSlide34.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slideLayout" Target="../slideLayouts/slideLayout7.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38.emf"/><Relationship Id="rId2" Type="http://schemas.openxmlformats.org/officeDocument/2006/relationships/tags" Target="../tags/tag240.xml"/><Relationship Id="rId16" Type="http://schemas.openxmlformats.org/officeDocument/2006/relationships/customXml" Target="../ink/ink5.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Layout" Target="../slideLayouts/slideLayout1.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12.jpeg"/><Relationship Id="rId2" Type="http://schemas.openxmlformats.org/officeDocument/2006/relationships/tags" Target="../tags/tag16.xml"/><Relationship Id="rId16" Type="http://schemas.openxmlformats.org/officeDocument/2006/relationships/notesSlide" Target="../notesSlides/notesSlide5.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slideLayout" Target="../slideLayouts/slideLayout7.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43.emf"/></Relationships>
</file>

<file path=ppt/slides/_rels/slide83.xml.rels><?xml version="1.0" encoding="UTF-8" standalone="yes"?>
<Relationships xmlns="http://schemas.openxmlformats.org/package/2006/relationships"><Relationship Id="rId3" Type="http://schemas.openxmlformats.org/officeDocument/2006/relationships/image" Target="../media/image440.emf"/><Relationship Id="rId2" Type="http://schemas.openxmlformats.org/officeDocument/2006/relationships/customXml" Target="../ink/ink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90.emf"/><Relationship Id="rId2" Type="http://schemas.openxmlformats.org/officeDocument/2006/relationships/customXml" Target="../ink/ink8.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tags" Target="../tags/tag264.xml"/><Relationship Id="rId2" Type="http://schemas.openxmlformats.org/officeDocument/2006/relationships/tags" Target="../tags/tag254.xml"/><Relationship Id="rId16" Type="http://schemas.openxmlformats.org/officeDocument/2006/relationships/image" Target="../media/image13.pn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slideLayout" Target="../slideLayouts/slideLayout13.xml"/><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s>
</file>

<file path=ppt/slides/_rels/slide86.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customXml" Target="../ink/ink9.xml"/><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image" Target="../media/image14.png"/><Relationship Id="rId2" Type="http://schemas.openxmlformats.org/officeDocument/2006/relationships/tags" Target="../tags/tag268.xml"/><Relationship Id="rId16" Type="http://schemas.openxmlformats.org/officeDocument/2006/relationships/image" Target="../media/image13.png"/><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5" Type="http://schemas.openxmlformats.org/officeDocument/2006/relationships/tags" Target="../tags/tag271.xml"/><Relationship Id="rId15" Type="http://schemas.openxmlformats.org/officeDocument/2006/relationships/slideLayout" Target="../slideLayouts/slideLayout13.xml"/><Relationship Id="rId10" Type="http://schemas.openxmlformats.org/officeDocument/2006/relationships/tags" Target="../tags/tag276.xml"/><Relationship Id="rId19" Type="http://schemas.openxmlformats.org/officeDocument/2006/relationships/image" Target="../media/image46.emf"/><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s>
</file>

<file path=ppt/slides/_rels/slide87.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tags" Target="../tags/tag293.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tags" Target="../tags/tag292.xml"/><Relationship Id="rId2" Type="http://schemas.openxmlformats.org/officeDocument/2006/relationships/tags" Target="../tags/tag282.xml"/><Relationship Id="rId16" Type="http://schemas.openxmlformats.org/officeDocument/2006/relationships/notesSlide" Target="../notesSlides/notesSlide35.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5" Type="http://schemas.openxmlformats.org/officeDocument/2006/relationships/slideLayout" Target="../slideLayouts/slideLayout18.xml"/><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3" Type="http://schemas.openxmlformats.org/officeDocument/2006/relationships/tags" Target="../tags/tag297.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image" Target="../media/image312.emf"/><Relationship Id="rId2" Type="http://schemas.openxmlformats.org/officeDocument/2006/relationships/tags" Target="../tags/tag296.xml"/><Relationship Id="rId16" Type="http://schemas.openxmlformats.org/officeDocument/2006/relationships/customXml" Target="../ink/ink10.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5" Type="http://schemas.openxmlformats.org/officeDocument/2006/relationships/tags" Target="../tags/tag299.xml"/><Relationship Id="rId15" Type="http://schemas.openxmlformats.org/officeDocument/2006/relationships/slideLayout" Target="../slideLayouts/slideLayout1.xml"/><Relationship Id="rId10" Type="http://schemas.openxmlformats.org/officeDocument/2006/relationships/tags" Target="../tags/tag304.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s>
</file>

<file path=ppt/slides/_rels/slide9.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image" Target="../media/image12.jpeg"/><Relationship Id="rId2" Type="http://schemas.openxmlformats.org/officeDocument/2006/relationships/tags" Target="../tags/tag30.xml"/><Relationship Id="rId16" Type="http://schemas.openxmlformats.org/officeDocument/2006/relationships/notesSlide" Target="../notesSlides/notesSlide6.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slideLayout" Target="../slideLayouts/slideLayout7.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3" Type="http://schemas.openxmlformats.org/officeDocument/2006/relationships/tags" Target="../tags/tag311.xml"/><Relationship Id="rId7" Type="http://schemas.openxmlformats.org/officeDocument/2006/relationships/tags" Target="../tags/tag315.xml"/><Relationship Id="rId12" Type="http://schemas.openxmlformats.org/officeDocument/2006/relationships/tags" Target="../tags/tag320.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5" Type="http://schemas.openxmlformats.org/officeDocument/2006/relationships/tags" Target="../tags/tag313.xml"/><Relationship Id="rId15" Type="http://schemas.openxmlformats.org/officeDocument/2006/relationships/slideLayout" Target="../slideLayouts/slideLayout1.xml"/><Relationship Id="rId10" Type="http://schemas.openxmlformats.org/officeDocument/2006/relationships/tags" Target="../tags/tag318.xml"/><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52.emf"/><Relationship Id="rId5" Type="http://schemas.openxmlformats.org/officeDocument/2006/relationships/customXml" Target="../ink/ink11.xml"/><Relationship Id="rId4" Type="http://schemas.openxmlformats.org/officeDocument/2006/relationships/image" Target="../media/image3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2" descr="rps25.jpg"/>
          <p:cNvPicPr>
            <a:picLocks noChangeAspect="1"/>
          </p:cNvPicPr>
          <p:nvPr/>
        </p:nvPicPr>
        <p:blipFill rotWithShape="1">
          <a:blip r:embed="rId17">
            <a:extLst>
              <a:ext uri="{28A0092B-C50C-407E-A947-70E740481C1C}">
                <a14:useLocalDpi xmlns:a14="http://schemas.microsoft.com/office/drawing/2010/main" val="0"/>
              </a:ext>
            </a:extLst>
          </a:blip>
          <a:srcRect l="1231" t="410" r="1564" b="1154"/>
          <a:stretch/>
        </p:blipFill>
        <p:spPr bwMode="auto">
          <a:xfrm>
            <a:off x="228599" y="152400"/>
            <a:ext cx="6477793" cy="65597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051" name="Text Box 5"/>
          <p:cNvSpPr txBox="1">
            <a:spLocks noChangeArrowheads="1"/>
          </p:cNvSpPr>
          <p:nvPr/>
        </p:nvSpPr>
        <p:spPr bwMode="auto">
          <a:xfrm>
            <a:off x="6488112" y="1447800"/>
            <a:ext cx="2351088" cy="707886"/>
          </a:xfrm>
          <a:prstGeom prst="rect">
            <a:avLst/>
          </a:prstGeom>
          <a:solidFill>
            <a:srgbClr val="FFC000"/>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smtClean="0">
                <a:latin typeface="Cambria" pitchFamily="18" charset="0"/>
              </a:rPr>
              <a:t>RPS-25 ?!</a:t>
            </a:r>
            <a:endParaRPr lang="en-US" sz="4000" dirty="0">
              <a:latin typeface="Cambria" pitchFamily="18" charset="0"/>
            </a:endParaRPr>
          </a:p>
        </p:txBody>
      </p:sp>
      <p:grpSp>
        <p:nvGrpSpPr>
          <p:cNvPr id="2052" name="Group 19"/>
          <p:cNvGrpSpPr>
            <a:grpSpLocks/>
          </p:cNvGrpSpPr>
          <p:nvPr>
            <p:custDataLst>
              <p:tags r:id="rId1"/>
            </p:custDataLst>
          </p:nvPr>
        </p:nvGrpSpPr>
        <p:grpSpPr bwMode="auto">
          <a:xfrm>
            <a:off x="6359395" y="2447641"/>
            <a:ext cx="493712" cy="566738"/>
            <a:chOff x="2928" y="1051"/>
            <a:chExt cx="840" cy="957"/>
          </a:xfrm>
        </p:grpSpPr>
        <p:sp>
          <p:nvSpPr>
            <p:cNvPr id="206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06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206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6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06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07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07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07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053" name="Text Box 67"/>
          <p:cNvSpPr txBox="1">
            <a:spLocks noChangeArrowheads="1"/>
          </p:cNvSpPr>
          <p:nvPr/>
        </p:nvSpPr>
        <p:spPr bwMode="auto">
          <a:xfrm>
            <a:off x="6925734" y="2354741"/>
            <a:ext cx="1676400" cy="276999"/>
          </a:xfrm>
          <a:prstGeom prst="rect">
            <a:avLst/>
          </a:prstGeom>
          <a:solidFill>
            <a:schemeClr val="bg1"/>
          </a:solidFill>
          <a:ln>
            <a:noFill/>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dirty="0">
                <a:solidFill>
                  <a:srgbClr val="008000"/>
                </a:solidFill>
                <a:latin typeface="Calibri" pitchFamily="34" charset="0"/>
              </a:rPr>
              <a:t>They call </a:t>
            </a:r>
            <a:r>
              <a:rPr lang="en-US" sz="1200" i="1" dirty="0">
                <a:solidFill>
                  <a:srgbClr val="008000"/>
                </a:solidFill>
                <a:latin typeface="Calibri" pitchFamily="34" charset="0"/>
              </a:rPr>
              <a:t>that </a:t>
            </a:r>
            <a:r>
              <a:rPr lang="en-US" sz="1200" dirty="0">
                <a:solidFill>
                  <a:srgbClr val="008000"/>
                </a:solidFill>
                <a:latin typeface="Calibri" pitchFamily="34" charset="0"/>
              </a:rPr>
              <a:t>an alien?</a:t>
            </a:r>
          </a:p>
        </p:txBody>
      </p:sp>
      <p:pic>
        <p:nvPicPr>
          <p:cNvPr id="2054" name="Picture 44" descr="star_trek_spock_empire1.jpg"/>
          <p:cNvPicPr>
            <a:picLocks noChangeAspect="1"/>
          </p:cNvPicPr>
          <p:nvPr/>
        </p:nvPicPr>
        <p:blipFill>
          <a:blip r:embed="rId18">
            <a:extLst>
              <a:ext uri="{28A0092B-C50C-407E-A947-70E740481C1C}">
                <a14:useLocalDpi xmlns:a14="http://schemas.microsoft.com/office/drawing/2010/main" val="0"/>
              </a:ext>
            </a:extLst>
          </a:blip>
          <a:srcRect b="16412"/>
          <a:stretch>
            <a:fillRect/>
          </a:stretch>
        </p:blipFill>
        <p:spPr bwMode="auto">
          <a:xfrm>
            <a:off x="6876162" y="5502084"/>
            <a:ext cx="9763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Text Box 67"/>
          <p:cNvSpPr txBox="1">
            <a:spLocks noChangeArrowheads="1"/>
          </p:cNvSpPr>
          <p:nvPr/>
        </p:nvSpPr>
        <p:spPr bwMode="auto">
          <a:xfrm>
            <a:off x="6837268" y="4871886"/>
            <a:ext cx="21328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latin typeface="Cambria" pitchFamily="18" charset="0"/>
              </a:rPr>
              <a:t>Spock </a:t>
            </a:r>
            <a:r>
              <a:rPr lang="en-US" sz="1500" b="1" i="1" dirty="0">
                <a:latin typeface="Cambria" pitchFamily="18" charset="0"/>
              </a:rPr>
              <a:t>mind-melds </a:t>
            </a:r>
            <a:r>
              <a:rPr lang="en-US" sz="1500" dirty="0">
                <a:latin typeface="Cambria" pitchFamily="18" charset="0"/>
              </a:rPr>
              <a:t>three-eyed aliens!</a:t>
            </a:r>
          </a:p>
        </p:txBody>
      </p:sp>
      <p:sp>
        <p:nvSpPr>
          <p:cNvPr id="2056" name="Text Box 67"/>
          <p:cNvSpPr txBox="1">
            <a:spLocks noChangeArrowheads="1"/>
          </p:cNvSpPr>
          <p:nvPr/>
        </p:nvSpPr>
        <p:spPr bwMode="auto">
          <a:xfrm>
            <a:off x="7769925" y="6510147"/>
            <a:ext cx="1276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dirty="0">
                <a:latin typeface="Calibri" pitchFamily="34" charset="0"/>
              </a:rPr>
              <a:t>Provably.</a:t>
            </a:r>
          </a:p>
        </p:txBody>
      </p:sp>
      <p:sp>
        <p:nvSpPr>
          <p:cNvPr id="2057" name="Rectangle 28"/>
          <p:cNvSpPr>
            <a:spLocks noChangeArrowheads="1"/>
          </p:cNvSpPr>
          <p:nvPr/>
        </p:nvSpPr>
        <p:spPr bwMode="auto">
          <a:xfrm>
            <a:off x="228600" y="292060"/>
            <a:ext cx="2597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dirty="0">
                <a:latin typeface="Calibri" pitchFamily="34" charset="0"/>
              </a:rPr>
              <a:t>http://www.youtube.com/watch?v=iapcKVn7DdY</a:t>
            </a:r>
          </a:p>
          <a:p>
            <a:r>
              <a:rPr lang="en-US" sz="800" dirty="0">
                <a:latin typeface="Calibri" pitchFamily="34" charset="0"/>
              </a:rPr>
              <a:t>http://www.youtube.com/watch?v=yuEZEyDdmvQ</a:t>
            </a:r>
          </a:p>
        </p:txBody>
      </p:sp>
      <p:pic>
        <p:nvPicPr>
          <p:cNvPr id="2058" name="Picture 29" descr="spockvulcan.jp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977887" y="5563467"/>
            <a:ext cx="7905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txBox="1">
            <a:spLocks noChangeArrowheads="1"/>
          </p:cNvSpPr>
          <p:nvPr/>
        </p:nvSpPr>
        <p:spPr bwMode="auto">
          <a:xfrm>
            <a:off x="1682750" y="184150"/>
            <a:ext cx="581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Problem 0 ?</a:t>
            </a:r>
          </a:p>
        </p:txBody>
      </p:sp>
      <p:sp>
        <p:nvSpPr>
          <p:cNvPr id="7171" name="Text Box 48"/>
          <p:cNvSpPr txBox="1">
            <a:spLocks noChangeArrowheads="1"/>
          </p:cNvSpPr>
          <p:nvPr/>
        </p:nvSpPr>
        <p:spPr bwMode="auto">
          <a:xfrm>
            <a:off x="533400" y="1066800"/>
            <a:ext cx="6400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Typically an article on CS or </a:t>
            </a:r>
            <a:r>
              <a:rPr lang="en-US" sz="2200" dirty="0" smtClean="0">
                <a:solidFill>
                  <a:srgbClr val="000000"/>
                </a:solidFill>
                <a:latin typeface="Cambria" pitchFamily="18" charset="0"/>
              </a:rPr>
              <a:t>an </a:t>
            </a:r>
            <a:r>
              <a:rPr lang="en-US" sz="2200" dirty="0">
                <a:solidFill>
                  <a:srgbClr val="000000"/>
                </a:solidFill>
                <a:latin typeface="Cambria" pitchFamily="18" charset="0"/>
              </a:rPr>
              <a:t>application...</a:t>
            </a:r>
            <a:endParaRPr lang="en-US" sz="1500" dirty="0">
              <a:solidFill>
                <a:srgbClr val="000000"/>
              </a:solidFill>
              <a:latin typeface="Cambria" pitchFamily="18" charset="0"/>
            </a:endParaRPr>
          </a:p>
        </p:txBody>
      </p:sp>
      <p:sp>
        <p:nvSpPr>
          <p:cNvPr id="7172" name="Text Box 48"/>
          <p:cNvSpPr txBox="1">
            <a:spLocks noChangeArrowheads="1"/>
          </p:cNvSpPr>
          <p:nvPr/>
        </p:nvSpPr>
        <p:spPr bwMode="auto">
          <a:xfrm>
            <a:off x="536575" y="2001838"/>
            <a:ext cx="6400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S</a:t>
            </a:r>
            <a:r>
              <a:rPr lang="en-US" sz="2200" dirty="0" smtClean="0">
                <a:solidFill>
                  <a:srgbClr val="000000"/>
                </a:solidFill>
                <a:latin typeface="Cambria" pitchFamily="18" charset="0"/>
              </a:rPr>
              <a:t>ubmit </a:t>
            </a:r>
            <a:r>
              <a:rPr lang="en-US" sz="2200" dirty="0">
                <a:solidFill>
                  <a:srgbClr val="000000"/>
                </a:solidFill>
                <a:latin typeface="Cambria" pitchFamily="18" charset="0"/>
              </a:rPr>
              <a:t>a one-paragraph response</a:t>
            </a:r>
            <a:endParaRPr lang="en-US" sz="1500" dirty="0">
              <a:solidFill>
                <a:srgbClr val="000000"/>
              </a:solidFill>
              <a:latin typeface="Cambria" pitchFamily="18" charset="0"/>
            </a:endParaRPr>
          </a:p>
        </p:txBody>
      </p:sp>
      <p:sp>
        <p:nvSpPr>
          <p:cNvPr id="7173" name="Left Brace 14"/>
          <p:cNvSpPr>
            <a:spLocks/>
          </p:cNvSpPr>
          <p:nvPr/>
        </p:nvSpPr>
        <p:spPr bwMode="auto">
          <a:xfrm>
            <a:off x="4800600" y="1713978"/>
            <a:ext cx="228600" cy="1019477"/>
          </a:xfrm>
          <a:prstGeom prst="leftBrace">
            <a:avLst>
              <a:gd name="adj1" fmla="val 5431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mbria" pitchFamily="18" charset="0"/>
            </a:endParaRPr>
          </a:p>
        </p:txBody>
      </p:sp>
      <p:sp>
        <p:nvSpPr>
          <p:cNvPr id="7174" name="Rectangle 15"/>
          <p:cNvSpPr>
            <a:spLocks noChangeArrowheads="1"/>
          </p:cNvSpPr>
          <p:nvPr/>
        </p:nvSpPr>
        <p:spPr bwMode="auto">
          <a:xfrm>
            <a:off x="5105400" y="1825323"/>
            <a:ext cx="25908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500" dirty="0">
                <a:solidFill>
                  <a:srgbClr val="000000"/>
                </a:solidFill>
                <a:latin typeface="Cambria" pitchFamily="18" charset="0"/>
              </a:rPr>
              <a:t>A few sentences that </a:t>
            </a:r>
            <a:r>
              <a:rPr lang="en-US" sz="1500" dirty="0" smtClean="0">
                <a:solidFill>
                  <a:srgbClr val="000000"/>
                </a:solidFill>
                <a:latin typeface="Cambria" pitchFamily="18" charset="0"/>
              </a:rPr>
              <a:t>raise or address questions, </a:t>
            </a:r>
            <a:r>
              <a:rPr lang="en-US" sz="1500" dirty="0">
                <a:solidFill>
                  <a:srgbClr val="000000"/>
                </a:solidFill>
                <a:latin typeface="Cambria" pitchFamily="18" charset="0"/>
              </a:rPr>
              <a:t>using the article as a guide.</a:t>
            </a:r>
            <a:endParaRPr lang="en-US" sz="1500" dirty="0">
              <a:latin typeface="Cambria" pitchFamily="18" charset="0"/>
            </a:endParaRPr>
          </a:p>
        </p:txBody>
      </p:sp>
      <p:sp>
        <p:nvSpPr>
          <p:cNvPr id="7175" name="Text Box 48"/>
          <p:cNvSpPr txBox="1">
            <a:spLocks noChangeArrowheads="1"/>
          </p:cNvSpPr>
          <p:nvPr/>
        </p:nvSpPr>
        <p:spPr bwMode="auto">
          <a:xfrm>
            <a:off x="536575" y="3178175"/>
            <a:ext cx="319330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Small part </a:t>
            </a:r>
            <a:r>
              <a:rPr lang="en-US" sz="2200" dirty="0" smtClean="0">
                <a:solidFill>
                  <a:srgbClr val="000000"/>
                </a:solidFill>
                <a:latin typeface="Cambria" pitchFamily="18" charset="0"/>
              </a:rPr>
              <a:t>(</a:t>
            </a:r>
            <a:r>
              <a:rPr lang="en-US" sz="2200" dirty="0">
                <a:solidFill>
                  <a:srgbClr val="000000"/>
                </a:solidFill>
                <a:latin typeface="Cambria" pitchFamily="18" charset="0"/>
              </a:rPr>
              <a:t>5 </a:t>
            </a:r>
            <a:r>
              <a:rPr lang="en-US" sz="2200" dirty="0" err="1" smtClean="0">
                <a:solidFill>
                  <a:srgbClr val="000000"/>
                </a:solidFill>
                <a:latin typeface="Cambria" pitchFamily="18" charset="0"/>
              </a:rPr>
              <a:t>pts</a:t>
            </a:r>
            <a:r>
              <a:rPr lang="en-US" sz="2200" dirty="0">
                <a:solidFill>
                  <a:srgbClr val="000000"/>
                </a:solidFill>
                <a:latin typeface="Cambria" pitchFamily="18" charset="0"/>
              </a:rPr>
              <a:t>)</a:t>
            </a:r>
            <a:endParaRPr lang="en-US" sz="1500" dirty="0">
              <a:solidFill>
                <a:srgbClr val="000000"/>
              </a:solidFill>
              <a:latin typeface="Cambria" pitchFamily="18" charset="0"/>
            </a:endParaRPr>
          </a:p>
        </p:txBody>
      </p:sp>
      <p:sp>
        <p:nvSpPr>
          <p:cNvPr id="7176" name="Left Brace 18"/>
          <p:cNvSpPr>
            <a:spLocks/>
          </p:cNvSpPr>
          <p:nvPr/>
        </p:nvSpPr>
        <p:spPr bwMode="auto">
          <a:xfrm>
            <a:off x="2895600" y="2877860"/>
            <a:ext cx="228600" cy="1092200"/>
          </a:xfrm>
          <a:prstGeom prst="leftBrace">
            <a:avLst>
              <a:gd name="adj1" fmla="val 5431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mbria" pitchFamily="18" charset="0"/>
            </a:endParaRPr>
          </a:p>
        </p:txBody>
      </p:sp>
      <p:sp>
        <p:nvSpPr>
          <p:cNvPr id="7177" name="Rectangle 19"/>
          <p:cNvSpPr>
            <a:spLocks noChangeArrowheads="1"/>
          </p:cNvSpPr>
          <p:nvPr/>
        </p:nvSpPr>
        <p:spPr bwMode="auto">
          <a:xfrm>
            <a:off x="3163887" y="2890560"/>
            <a:ext cx="2620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000000"/>
                </a:solidFill>
                <a:latin typeface="Cambria" pitchFamily="18" charset="0"/>
              </a:rPr>
              <a:t>5 – insightful, careful</a:t>
            </a:r>
          </a:p>
          <a:p>
            <a:r>
              <a:rPr lang="en-US" sz="1500" dirty="0">
                <a:solidFill>
                  <a:srgbClr val="000000"/>
                </a:solidFill>
                <a:latin typeface="Cambria" pitchFamily="18" charset="0"/>
              </a:rPr>
              <a:t>4 – thoughtful</a:t>
            </a:r>
          </a:p>
          <a:p>
            <a:r>
              <a:rPr lang="en-US" sz="1500" dirty="0">
                <a:solidFill>
                  <a:srgbClr val="000000"/>
                </a:solidFill>
                <a:latin typeface="Cambria" pitchFamily="18" charset="0"/>
              </a:rPr>
              <a:t>3 – complete, on topic</a:t>
            </a:r>
          </a:p>
          <a:p>
            <a:r>
              <a:rPr lang="en-US" sz="1500" dirty="0">
                <a:solidFill>
                  <a:srgbClr val="000000"/>
                </a:solidFill>
                <a:latin typeface="Cambria" pitchFamily="18" charset="0"/>
              </a:rPr>
              <a:t>0-2  – less than complete </a:t>
            </a:r>
            <a:endParaRPr lang="en-US" sz="1500" dirty="0">
              <a:latin typeface="Cambria" pitchFamily="18" charset="0"/>
            </a:endParaRPr>
          </a:p>
        </p:txBody>
      </p:sp>
      <p:sp>
        <p:nvSpPr>
          <p:cNvPr id="7180" name="Rectangle 25"/>
          <p:cNvSpPr>
            <a:spLocks noChangeArrowheads="1"/>
          </p:cNvSpPr>
          <p:nvPr/>
        </p:nvSpPr>
        <p:spPr bwMode="auto">
          <a:xfrm>
            <a:off x="1981200" y="5890736"/>
            <a:ext cx="3299867"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100" i="1" dirty="0" smtClean="0">
                <a:solidFill>
                  <a:srgbClr val="120DF3"/>
                </a:solidFill>
                <a:latin typeface="Cambria" pitchFamily="18" charset="0"/>
              </a:rPr>
              <a:t>This week's article might not seem like CS at first…</a:t>
            </a:r>
            <a:endParaRPr lang="en-US" sz="2100" i="1" dirty="0">
              <a:latin typeface="Cambria" pitchFamily="18" charset="0"/>
            </a:endParaRPr>
          </a:p>
        </p:txBody>
      </p:sp>
      <p:pic>
        <p:nvPicPr>
          <p:cNvPr id="13" name="Picture 3" descr="Picture 7.png"/>
          <p:cNvPicPr>
            <a:picLocks noChangeAspect="1"/>
          </p:cNvPicPr>
          <p:nvPr/>
        </p:nvPicPr>
        <p:blipFill rotWithShape="1">
          <a:blip r:embed="rId3">
            <a:extLst>
              <a:ext uri="{28A0092B-C50C-407E-A947-70E740481C1C}">
                <a14:useLocalDpi xmlns:a14="http://schemas.microsoft.com/office/drawing/2010/main" val="0"/>
              </a:ext>
            </a:extLst>
          </a:blip>
          <a:srcRect l="2053" t="34502" r="37810"/>
          <a:stretch/>
        </p:blipFill>
        <p:spPr bwMode="auto">
          <a:xfrm>
            <a:off x="5334000" y="4014054"/>
            <a:ext cx="3581400" cy="261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1467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endParaRPr lang="en-US"/>
          </a:p>
        </p:txBody>
      </p:sp>
      <p:sp>
        <p:nvSpPr>
          <p:cNvPr id="44036"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endParaRPr lang="en-US"/>
          </a:p>
        </p:txBody>
      </p:sp>
      <p:sp>
        <p:nvSpPr>
          <p:cNvPr id="44037"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t>“</a:t>
            </a:r>
            <a:r>
              <a:rPr lang="en-US" altLang="ja-JP" sz="1500"/>
              <a:t>Science and Linguistics,</a:t>
            </a:r>
            <a:r>
              <a:rPr lang="ja-JP" altLang="en-US" sz="1500"/>
              <a:t>”</a:t>
            </a:r>
            <a:r>
              <a:rPr lang="en-US" altLang="ja-JP" sz="1500"/>
              <a:t> nor the magazine, M.I.T.</a:t>
            </a:r>
            <a:r>
              <a:rPr lang="ja-JP" altLang="en-US" sz="1500"/>
              <a:t>’</a:t>
            </a:r>
            <a:r>
              <a:rPr lang="en-US" altLang="ja-JP" sz="1500"/>
              <a:t>s Technology Review, was most people</a:t>
            </a:r>
            <a:r>
              <a:rPr lang="ja-JP" altLang="en-US" sz="1500"/>
              <a:t>’</a:t>
            </a:r>
            <a:r>
              <a:rPr lang="en-US" altLang="ja-JP" sz="1500"/>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t>’</a:t>
            </a:r>
            <a:r>
              <a:rPr lang="en-US" altLang="ja-JP" sz="1500"/>
              <a:t>s power over the mind, and his stirring prose seduced a whole generation into believing that our mother tongue restricts what we are able to think.</a:t>
            </a:r>
            <a:endParaRPr lang="en-US" sz="1500"/>
          </a:p>
        </p:txBody>
      </p:sp>
      <p:grpSp>
        <p:nvGrpSpPr>
          <p:cNvPr id="44038" name="Group 19"/>
          <p:cNvGrpSpPr>
            <a:grpSpLocks/>
          </p:cNvGrpSpPr>
          <p:nvPr>
            <p:custDataLst>
              <p:tags r:id="rId1"/>
            </p:custDataLst>
          </p:nvPr>
        </p:nvGrpSpPr>
        <p:grpSpPr bwMode="auto">
          <a:xfrm>
            <a:off x="365125" y="1670050"/>
            <a:ext cx="493713" cy="566738"/>
            <a:chOff x="2928" y="1051"/>
            <a:chExt cx="840" cy="957"/>
          </a:xfrm>
        </p:grpSpPr>
        <p:sp>
          <p:nvSpPr>
            <p:cNvPr id="4404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404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404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04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404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405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405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405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4039"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008000"/>
                </a:solidFill>
                <a:latin typeface="Calibri" pitchFamily="34" charset="0"/>
              </a:rPr>
              <a:t>and I thought my language was </a:t>
            </a:r>
            <a:r>
              <a:rPr lang="en-US" sz="1100" i="1">
                <a:solidFill>
                  <a:srgbClr val="008000"/>
                </a:solidFill>
                <a:latin typeface="Calibri" pitchFamily="34" charset="0"/>
              </a:rPr>
              <a:t>alien</a:t>
            </a:r>
            <a:r>
              <a:rPr lang="en-US" sz="1100">
                <a:solidFill>
                  <a:srgbClr val="008000"/>
                </a:solidFill>
                <a:latin typeface="Calibri" pitchFamily="34" charset="0"/>
              </a:rPr>
              <a:t>!</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endParaRPr lang="en-US"/>
          </a:p>
        </p:txBody>
      </p:sp>
      <p:sp>
        <p:nvSpPr>
          <p:cNvPr id="45060"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endParaRPr lang="en-US"/>
          </a:p>
        </p:txBody>
      </p:sp>
      <p:sp>
        <p:nvSpPr>
          <p:cNvPr id="45061"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t>“</a:t>
            </a:r>
            <a:r>
              <a:rPr lang="en-US" altLang="ja-JP" sz="1500"/>
              <a:t>Science and Linguistics,</a:t>
            </a:r>
            <a:r>
              <a:rPr lang="ja-JP" altLang="en-US" sz="1500"/>
              <a:t>”</a:t>
            </a:r>
            <a:r>
              <a:rPr lang="en-US" altLang="ja-JP" sz="1500"/>
              <a:t> nor the magazine, M.I.T.</a:t>
            </a:r>
            <a:r>
              <a:rPr lang="ja-JP" altLang="en-US" sz="1500"/>
              <a:t>’</a:t>
            </a:r>
            <a:r>
              <a:rPr lang="en-US" altLang="ja-JP" sz="1500"/>
              <a:t>s Technology Review, was most people</a:t>
            </a:r>
            <a:r>
              <a:rPr lang="ja-JP" altLang="en-US" sz="1500"/>
              <a:t>’</a:t>
            </a:r>
            <a:r>
              <a:rPr lang="en-US" altLang="ja-JP" sz="1500"/>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t>’</a:t>
            </a:r>
            <a:r>
              <a:rPr lang="en-US" altLang="ja-JP" sz="1500"/>
              <a:t>s power over the mind, and his stirring prose seduced a whole generation into believing that our mother tongue restricts what we are able to think.</a:t>
            </a:r>
            <a:endParaRPr lang="en-US" sz="1500"/>
          </a:p>
        </p:txBody>
      </p:sp>
      <p:grpSp>
        <p:nvGrpSpPr>
          <p:cNvPr id="45062" name="Group 19"/>
          <p:cNvGrpSpPr>
            <a:grpSpLocks/>
          </p:cNvGrpSpPr>
          <p:nvPr>
            <p:custDataLst>
              <p:tags r:id="rId1"/>
            </p:custDataLst>
          </p:nvPr>
        </p:nvGrpSpPr>
        <p:grpSpPr bwMode="auto">
          <a:xfrm>
            <a:off x="365125" y="1670050"/>
            <a:ext cx="493713" cy="566738"/>
            <a:chOff x="2928" y="1051"/>
            <a:chExt cx="840" cy="957"/>
          </a:xfrm>
        </p:grpSpPr>
        <p:sp>
          <p:nvSpPr>
            <p:cNvPr id="45066"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067"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5068"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69"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70"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71"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72"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73"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074"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5075"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076"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077"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078"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5063"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008000"/>
                </a:solidFill>
                <a:latin typeface="Calibri" pitchFamily="34" charset="0"/>
              </a:rPr>
              <a:t>and I thought my language was </a:t>
            </a:r>
            <a:r>
              <a:rPr lang="en-US" sz="1100" i="1">
                <a:solidFill>
                  <a:srgbClr val="008000"/>
                </a:solidFill>
                <a:latin typeface="Calibri" pitchFamily="34" charset="0"/>
              </a:rPr>
              <a:t>alien</a:t>
            </a:r>
            <a:r>
              <a:rPr lang="en-US" sz="1100">
                <a:solidFill>
                  <a:srgbClr val="008000"/>
                </a:solidFill>
                <a:latin typeface="Calibri" pitchFamily="34" charset="0"/>
              </a:rPr>
              <a:t>!</a:t>
            </a:r>
          </a:p>
        </p:txBody>
      </p:sp>
      <p:pic>
        <p:nvPicPr>
          <p:cNvPr id="45064" name="Picture 20"/>
          <p:cNvPicPr>
            <a:picLocks noChangeAspect="1" noChangeArrowheads="1"/>
          </p:cNvPicPr>
          <p:nvPr/>
        </p:nvPicPr>
        <p:blipFill>
          <a:blip r:embed="rId17">
            <a:extLst>
              <a:ext uri="{28A0092B-C50C-407E-A947-70E740481C1C}">
                <a14:useLocalDpi xmlns:a14="http://schemas.microsoft.com/office/drawing/2010/main" val="0"/>
              </a:ext>
            </a:extLst>
          </a:blip>
          <a:srcRect l="2452" t="47473" r="37692" b="11749"/>
          <a:stretch>
            <a:fillRect/>
          </a:stretch>
        </p:blipFill>
        <p:spPr bwMode="auto">
          <a:xfrm>
            <a:off x="19050" y="1600200"/>
            <a:ext cx="9124950" cy="4419600"/>
          </a:xfrm>
          <a:prstGeom prst="rect">
            <a:avLst/>
          </a:prstGeom>
          <a:noFill/>
          <a:ln w="38100">
            <a:solidFill>
              <a:srgbClr val="120DF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bwMode="auto">
          <a:xfrm flipV="1">
            <a:off x="76200" y="4964289"/>
            <a:ext cx="1295400" cy="84966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grpSp>
        <p:nvGrpSpPr>
          <p:cNvPr id="6" name="Group 5"/>
          <p:cNvGrpSpPr/>
          <p:nvPr/>
        </p:nvGrpSpPr>
        <p:grpSpPr>
          <a:xfrm rot="21174023">
            <a:off x="3287965" y="4594818"/>
            <a:ext cx="5410200" cy="1752600"/>
            <a:chOff x="3200400" y="4798500"/>
            <a:chExt cx="5410200" cy="1752600"/>
          </a:xfrm>
        </p:grpSpPr>
        <p:sp>
          <p:nvSpPr>
            <p:cNvPr id="2" name="Rounded Rectangle 1"/>
            <p:cNvSpPr/>
            <p:nvPr/>
          </p:nvSpPr>
          <p:spPr bwMode="auto">
            <a:xfrm>
              <a:off x="3200400" y="4798500"/>
              <a:ext cx="5410200" cy="1752600"/>
            </a:xfrm>
            <a:prstGeom prst="roundRect">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154" name="Text Box 5"/>
            <p:cNvSpPr txBox="1">
              <a:spLocks noChangeArrowheads="1"/>
            </p:cNvSpPr>
            <p:nvPr/>
          </p:nvSpPr>
          <p:spPr bwMode="auto">
            <a:xfrm>
              <a:off x="3544095" y="5257800"/>
              <a:ext cx="4685505" cy="707886"/>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Happy </a:t>
              </a:r>
              <a:r>
                <a:rPr lang="en-US" sz="4000" dirty="0" err="1">
                  <a:latin typeface="Cambria" pitchFamily="18" charset="0"/>
                </a:rPr>
                <a:t>Picobotting</a:t>
              </a:r>
              <a:r>
                <a:rPr lang="en-US" sz="4000" dirty="0">
                  <a:latin typeface="Cambria" pitchFamily="18" charset="0"/>
                </a:rPr>
                <a:t>!</a:t>
              </a:r>
            </a:p>
          </p:txBody>
        </p:sp>
      </p:grpSp>
      <p:sp>
        <p:nvSpPr>
          <p:cNvPr id="49155" name="Text Box 6"/>
          <p:cNvSpPr txBox="1">
            <a:spLocks noChangeArrowheads="1"/>
          </p:cNvSpPr>
          <p:nvPr/>
        </p:nvSpPr>
        <p:spPr bwMode="auto">
          <a:xfrm>
            <a:off x="2760662" y="248113"/>
            <a:ext cx="3429000" cy="523220"/>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b="1" dirty="0" smtClean="0">
                <a:solidFill>
                  <a:srgbClr val="008000"/>
                </a:solidFill>
                <a:latin typeface="Calibri" panose="020F0502020204030204" pitchFamily="34" charset="0"/>
              </a:rPr>
              <a:t>You are not alone!</a:t>
            </a:r>
            <a:endParaRPr lang="en-US" sz="2800" dirty="0">
              <a:solidFill>
                <a:srgbClr val="008000"/>
              </a:solidFill>
              <a:latin typeface="Calibri" panose="020F0502020204030204" pitchFamily="34" charset="0"/>
            </a:endParaRPr>
          </a:p>
        </p:txBody>
      </p:sp>
      <p:sp>
        <p:nvSpPr>
          <p:cNvPr id="49156" name="Text Box 14"/>
          <p:cNvSpPr txBox="1">
            <a:spLocks noChangeArrowheads="1"/>
          </p:cNvSpPr>
          <p:nvPr/>
        </p:nvSpPr>
        <p:spPr bwMode="auto">
          <a:xfrm>
            <a:off x="1290460" y="2667000"/>
            <a:ext cx="7243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t>My office hours: </a:t>
            </a:r>
            <a:r>
              <a:rPr lang="en-US" b="1" dirty="0" smtClean="0"/>
              <a:t>Wednesday 3-5pm</a:t>
            </a:r>
            <a:endParaRPr lang="en-US" b="1" dirty="0"/>
          </a:p>
        </p:txBody>
      </p:sp>
      <p:sp>
        <p:nvSpPr>
          <p:cNvPr id="49157" name="Text Box 15"/>
          <p:cNvSpPr txBox="1">
            <a:spLocks noChangeArrowheads="1"/>
          </p:cNvSpPr>
          <p:nvPr/>
        </p:nvSpPr>
        <p:spPr bwMode="auto">
          <a:xfrm>
            <a:off x="1290460" y="1295400"/>
            <a:ext cx="70199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ts val="0"/>
              </a:spcBef>
            </a:pPr>
            <a:r>
              <a:rPr lang="en-US" dirty="0"/>
              <a:t>Tutoring hours all </a:t>
            </a:r>
            <a:r>
              <a:rPr lang="en-US" dirty="0" smtClean="0"/>
              <a:t>weekend afternoons in the LAC lab -</a:t>
            </a:r>
          </a:p>
          <a:p>
            <a:pPr>
              <a:spcBef>
                <a:spcPts val="0"/>
              </a:spcBef>
            </a:pPr>
            <a:r>
              <a:rPr lang="en-US" i="1" dirty="0" smtClean="0"/>
              <a:t>also, </a:t>
            </a:r>
            <a:r>
              <a:rPr lang="en-US" dirty="0" smtClean="0"/>
              <a:t>Sunday and Monday evenings @ LAC lab.</a:t>
            </a:r>
            <a:endParaRPr lang="en-US" i="1" dirty="0"/>
          </a:p>
        </p:txBody>
      </p:sp>
      <p:grpSp>
        <p:nvGrpSpPr>
          <p:cNvPr id="9" name="Group 19"/>
          <p:cNvGrpSpPr>
            <a:grpSpLocks/>
          </p:cNvGrpSpPr>
          <p:nvPr>
            <p:custDataLst>
              <p:tags r:id="rId1"/>
            </p:custDataLst>
          </p:nvPr>
        </p:nvGrpSpPr>
        <p:grpSpPr bwMode="auto">
          <a:xfrm>
            <a:off x="6418262" y="514766"/>
            <a:ext cx="493712" cy="566738"/>
            <a:chOff x="2928" y="1051"/>
            <a:chExt cx="840" cy="957"/>
          </a:xfrm>
        </p:grpSpPr>
        <p:sp>
          <p:nvSpPr>
            <p:cNvPr id="1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TextBox 2"/>
          <p:cNvSpPr txBox="1"/>
          <p:nvPr/>
        </p:nvSpPr>
        <p:spPr>
          <a:xfrm>
            <a:off x="6911974" y="349693"/>
            <a:ext cx="2286000" cy="276999"/>
          </a:xfrm>
          <a:prstGeom prst="rect">
            <a:avLst/>
          </a:prstGeom>
          <a:noFill/>
        </p:spPr>
        <p:txBody>
          <a:bodyPr wrap="square" rtlCol="0">
            <a:spAutoFit/>
          </a:bodyPr>
          <a:lstStyle/>
          <a:p>
            <a:r>
              <a:rPr lang="en-US" sz="1200" dirty="0" smtClean="0">
                <a:solidFill>
                  <a:srgbClr val="008000"/>
                </a:solidFill>
                <a:latin typeface="Calibri" panose="020F0502020204030204" pitchFamily="34" charset="0"/>
              </a:rPr>
              <a:t>I can attest to that!</a:t>
            </a:r>
            <a:endParaRPr lang="en-US" sz="1200" dirty="0">
              <a:solidFill>
                <a:srgbClr val="008000"/>
              </a:solidFill>
              <a:latin typeface="Calibri" panose="020F0502020204030204" pitchFamily="34" charset="0"/>
            </a:endParaRPr>
          </a:p>
        </p:txBody>
      </p:sp>
      <p:sp>
        <p:nvSpPr>
          <p:cNvPr id="24" name="Rectangle 16"/>
          <p:cNvSpPr>
            <a:spLocks noChangeArrowheads="1"/>
          </p:cNvSpPr>
          <p:nvPr/>
        </p:nvSpPr>
        <p:spPr bwMode="auto">
          <a:xfrm>
            <a:off x="1219200" y="6015787"/>
            <a:ext cx="508000" cy="535313"/>
          </a:xfrm>
          <a:prstGeom prst="rect">
            <a:avLst/>
          </a:prstGeom>
          <a:solidFill>
            <a:srgbClr val="00FB11"/>
          </a:solidFill>
          <a:ln w="9525">
            <a:noFill/>
            <a:round/>
            <a:headEnd/>
            <a:tailEnd/>
          </a:ln>
        </p:spPr>
        <p:txBody>
          <a:bodyPr/>
          <a:lstStyle/>
          <a:p>
            <a:endParaRPr lang="en-US"/>
          </a:p>
        </p:txBody>
      </p:sp>
      <p:sp>
        <p:nvSpPr>
          <p:cNvPr id="25" name="TextBox 24"/>
          <p:cNvSpPr txBox="1"/>
          <p:nvPr/>
        </p:nvSpPr>
        <p:spPr>
          <a:xfrm>
            <a:off x="210867" y="5147000"/>
            <a:ext cx="953295" cy="461665"/>
          </a:xfrm>
          <a:prstGeom prst="rect">
            <a:avLst/>
          </a:prstGeom>
          <a:noFill/>
        </p:spPr>
        <p:txBody>
          <a:bodyPr wrap="square" rtlCol="0">
            <a:spAutoFit/>
          </a:bodyPr>
          <a:lstStyle/>
          <a:p>
            <a:pPr algn="ctr"/>
            <a:r>
              <a:rPr lang="en-US" sz="1200" dirty="0" smtClean="0">
                <a:solidFill>
                  <a:srgbClr val="008000"/>
                </a:solidFill>
                <a:latin typeface="Calibri" panose="020F0502020204030204" pitchFamily="34" charset="0"/>
              </a:rPr>
              <a:t>Lead on!       I will follow.</a:t>
            </a:r>
            <a:endParaRPr lang="en-US" sz="1200" dirty="0">
              <a:solidFill>
                <a:srgbClr val="008000"/>
              </a:solidFill>
              <a:latin typeface="Calibri" panose="020F0502020204030204" pitchFamily="34" charset="0"/>
            </a:endParaRPr>
          </a:p>
        </p:txBody>
      </p:sp>
      <p:sp>
        <p:nvSpPr>
          <p:cNvPr id="5" name="Oval 4"/>
          <p:cNvSpPr/>
          <p:nvPr/>
        </p:nvSpPr>
        <p:spPr bwMode="auto">
          <a:xfrm>
            <a:off x="1231900" y="5789195"/>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Oval 27"/>
          <p:cNvSpPr/>
          <p:nvPr/>
        </p:nvSpPr>
        <p:spPr bwMode="auto">
          <a:xfrm>
            <a:off x="1291889" y="5899485"/>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9" name="Text Box 6"/>
          <p:cNvSpPr txBox="1">
            <a:spLocks noChangeArrowheads="1"/>
          </p:cNvSpPr>
          <p:nvPr/>
        </p:nvSpPr>
        <p:spPr bwMode="auto">
          <a:xfrm>
            <a:off x="236267" y="287351"/>
            <a:ext cx="3429000" cy="52322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dirty="0" smtClean="0">
                <a:latin typeface="Cambria" panose="02040503050406030204" pitchFamily="18" charset="0"/>
              </a:rPr>
              <a:t>Reminder</a:t>
            </a:r>
            <a:endParaRPr lang="en-US" sz="280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1"/>
          <p:cNvSpPr txBox="1">
            <a:spLocks noChangeArrowheads="1"/>
          </p:cNvSpPr>
          <p:nvPr/>
        </p:nvSpPr>
        <p:spPr bwMode="auto">
          <a:xfrm>
            <a:off x="307974" y="152400"/>
            <a:ext cx="3584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Be </a:t>
            </a:r>
            <a:r>
              <a:rPr lang="en-US" sz="4200" i="1" dirty="0" err="1" smtClean="0">
                <a:latin typeface="Cambria" pitchFamily="18" charset="0"/>
                <a:cs typeface="Times New Roman" pitchFamily="18" charset="0"/>
              </a:rPr>
              <a:t>Picobot</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sp>
        <p:nvSpPr>
          <p:cNvPr id="20" name="Text Box 10"/>
          <p:cNvSpPr txBox="1">
            <a:spLocks noChangeArrowheads="1"/>
          </p:cNvSpPr>
          <p:nvPr/>
        </p:nvSpPr>
        <p:spPr bwMode="auto">
          <a:xfrm>
            <a:off x="4255911" y="3048000"/>
            <a:ext cx="3429000" cy="415498"/>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dirty="0" smtClean="0">
                <a:latin typeface="Cambria" panose="02040503050406030204" pitchFamily="18" charset="0"/>
              </a:rPr>
              <a:t>"Run" this </a:t>
            </a:r>
            <a:r>
              <a:rPr lang="en-US" sz="2100" dirty="0" err="1" smtClean="0">
                <a:latin typeface="Cambria" panose="02040503050406030204" pitchFamily="18" charset="0"/>
              </a:rPr>
              <a:t>Picobot</a:t>
            </a:r>
            <a:r>
              <a:rPr lang="en-US" sz="2100" dirty="0" smtClean="0">
                <a:latin typeface="Cambria" panose="02040503050406030204" pitchFamily="18" charset="0"/>
              </a:rPr>
              <a:t> program:</a:t>
            </a:r>
            <a:endParaRPr lang="en-US" sz="2100" dirty="0">
              <a:latin typeface="Cambria" panose="02040503050406030204" pitchFamily="18" charset="0"/>
            </a:endParaRPr>
          </a:p>
        </p:txBody>
      </p:sp>
      <p:sp>
        <p:nvSpPr>
          <p:cNvPr id="4" name="Rectangle 3"/>
          <p:cNvSpPr/>
          <p:nvPr/>
        </p:nvSpPr>
        <p:spPr>
          <a:xfrm>
            <a:off x="4360794" y="3578422"/>
            <a:ext cx="497187" cy="276999"/>
          </a:xfrm>
          <a:prstGeom prst="rect">
            <a:avLst/>
          </a:prstGeom>
        </p:spPr>
        <p:txBody>
          <a:bodyPr wrap="none">
            <a:spAutoFit/>
          </a:bodyPr>
          <a:lstStyle/>
          <a:p>
            <a:r>
              <a:rPr lang="en-US" sz="1200" b="1" dirty="0" smtClean="0">
                <a:latin typeface="Calibri" pitchFamily="34" charset="0"/>
              </a:rPr>
              <a:t>state</a:t>
            </a:r>
            <a:endParaRPr lang="en-US" sz="1200" b="1" dirty="0">
              <a:latin typeface="Calibri" pitchFamily="34" charset="0"/>
            </a:endParaRPr>
          </a:p>
        </p:txBody>
      </p:sp>
      <p:sp>
        <p:nvSpPr>
          <p:cNvPr id="17" name="Rectangle 16"/>
          <p:cNvSpPr/>
          <p:nvPr/>
        </p:nvSpPr>
        <p:spPr>
          <a:xfrm>
            <a:off x="5042863" y="3578422"/>
            <a:ext cx="437940" cy="276999"/>
          </a:xfrm>
          <a:prstGeom prst="rect">
            <a:avLst/>
          </a:prstGeom>
        </p:spPr>
        <p:txBody>
          <a:bodyPr wrap="none">
            <a:spAutoFit/>
          </a:bodyPr>
          <a:lstStyle/>
          <a:p>
            <a:r>
              <a:rPr lang="en-US" sz="1200" b="1" dirty="0" err="1" smtClean="0">
                <a:latin typeface="Calibri" pitchFamily="34" charset="0"/>
              </a:rPr>
              <a:t>surr</a:t>
            </a:r>
            <a:endParaRPr lang="en-US" sz="1200" b="1" dirty="0">
              <a:latin typeface="Calibri" pitchFamily="34" charset="0"/>
            </a:endParaRPr>
          </a:p>
        </p:txBody>
      </p:sp>
      <p:sp>
        <p:nvSpPr>
          <p:cNvPr id="18" name="Rectangle 17"/>
          <p:cNvSpPr/>
          <p:nvPr/>
        </p:nvSpPr>
        <p:spPr>
          <a:xfrm>
            <a:off x="6370012" y="3578422"/>
            <a:ext cx="360996" cy="276999"/>
          </a:xfrm>
          <a:prstGeom prst="rect">
            <a:avLst/>
          </a:prstGeom>
        </p:spPr>
        <p:txBody>
          <a:bodyPr wrap="none">
            <a:spAutoFit/>
          </a:bodyPr>
          <a:lstStyle/>
          <a:p>
            <a:r>
              <a:rPr lang="en-US" sz="1200" b="1" dirty="0" err="1" smtClean="0">
                <a:latin typeface="Calibri" pitchFamily="34" charset="0"/>
              </a:rPr>
              <a:t>dir</a:t>
            </a:r>
            <a:endParaRPr lang="en-US" sz="1200" b="1" dirty="0">
              <a:latin typeface="Calibri" pitchFamily="34" charset="0"/>
            </a:endParaRPr>
          </a:p>
        </p:txBody>
      </p:sp>
      <p:sp>
        <p:nvSpPr>
          <p:cNvPr id="19" name="Rectangle 18"/>
          <p:cNvSpPr/>
          <p:nvPr/>
        </p:nvSpPr>
        <p:spPr>
          <a:xfrm>
            <a:off x="6805483" y="3578422"/>
            <a:ext cx="771173" cy="276999"/>
          </a:xfrm>
          <a:prstGeom prst="rect">
            <a:avLst/>
          </a:prstGeom>
        </p:spPr>
        <p:txBody>
          <a:bodyPr wrap="none">
            <a:spAutoFit/>
          </a:bodyPr>
          <a:lstStyle/>
          <a:p>
            <a:r>
              <a:rPr lang="en-US" sz="1200" b="1" dirty="0" err="1" smtClean="0">
                <a:latin typeface="Calibri" pitchFamily="34" charset="0"/>
              </a:rPr>
              <a:t>newstate</a:t>
            </a:r>
            <a:endParaRPr lang="en-US" sz="1200" b="1" dirty="0">
              <a:latin typeface="Calibri" pitchFamily="34" charset="0"/>
            </a:endParaRPr>
          </a:p>
        </p:txBody>
      </p:sp>
      <p:cxnSp>
        <p:nvCxnSpPr>
          <p:cNvPr id="6" name="Straight Arrow Connector 5"/>
          <p:cNvCxnSpPr/>
          <p:nvPr/>
        </p:nvCxnSpPr>
        <p:spPr bwMode="auto">
          <a:xfrm>
            <a:off x="5770494" y="3716921"/>
            <a:ext cx="3979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83" name="Rectangle 82"/>
          <p:cNvSpPr/>
          <p:nvPr/>
        </p:nvSpPr>
        <p:spPr>
          <a:xfrm>
            <a:off x="44381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4" name="Rectangle 83"/>
          <p:cNvSpPr/>
          <p:nvPr/>
        </p:nvSpPr>
        <p:spPr>
          <a:xfrm>
            <a:off x="4840159" y="4054241"/>
            <a:ext cx="800219" cy="400110"/>
          </a:xfrm>
          <a:prstGeom prst="rect">
            <a:avLst/>
          </a:prstGeom>
        </p:spPr>
        <p:txBody>
          <a:bodyPr wrap="none">
            <a:spAutoFit/>
          </a:bodyPr>
          <a:lstStyle/>
          <a:p>
            <a:r>
              <a:rPr lang="en-US" sz="2000" b="1" dirty="0" smtClean="0">
                <a:latin typeface="Courier New" pitchFamily="49" charset="0"/>
                <a:cs typeface="Courier New" pitchFamily="49" charset="0"/>
              </a:rPr>
              <a:t>***x</a:t>
            </a:r>
            <a:endParaRPr lang="en-US" sz="2000" b="1" dirty="0">
              <a:latin typeface="Courier New" pitchFamily="49" charset="0"/>
              <a:cs typeface="Courier New" pitchFamily="49" charset="0"/>
            </a:endParaRPr>
          </a:p>
        </p:txBody>
      </p:sp>
      <p:sp>
        <p:nvSpPr>
          <p:cNvPr id="85" name="Rectangle 84"/>
          <p:cNvSpPr/>
          <p:nvPr/>
        </p:nvSpPr>
        <p:spPr>
          <a:xfrm>
            <a:off x="6380888" y="4054241"/>
            <a:ext cx="306494" cy="400110"/>
          </a:xfrm>
          <a:prstGeom prst="rect">
            <a:avLst/>
          </a:prstGeom>
        </p:spPr>
        <p:txBody>
          <a:bodyPr wrap="none">
            <a:spAutoFit/>
          </a:bodyPr>
          <a:lstStyle/>
          <a:p>
            <a:r>
              <a:rPr lang="en-US" sz="2000" b="1" dirty="0">
                <a:latin typeface="Calibri" pitchFamily="34" charset="0"/>
              </a:rPr>
              <a:t>S</a:t>
            </a:r>
          </a:p>
        </p:txBody>
      </p:sp>
      <p:sp>
        <p:nvSpPr>
          <p:cNvPr id="86" name="Rectangle 85"/>
          <p:cNvSpPr/>
          <p:nvPr/>
        </p:nvSpPr>
        <p:spPr>
          <a:xfrm>
            <a:off x="70289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8" name="Rectangle 87"/>
          <p:cNvSpPr/>
          <p:nvPr/>
        </p:nvSpPr>
        <p:spPr>
          <a:xfrm>
            <a:off x="5720692" y="4054241"/>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89" name="Rectangle 88"/>
          <p:cNvSpPr/>
          <p:nvPr/>
        </p:nvSpPr>
        <p:spPr>
          <a:xfrm>
            <a:off x="44381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0" name="Rectangle 89"/>
          <p:cNvSpPr/>
          <p:nvPr/>
        </p:nvSpPr>
        <p:spPr>
          <a:xfrm>
            <a:off x="4840159" y="4403958"/>
            <a:ext cx="800219" cy="400110"/>
          </a:xfrm>
          <a:prstGeom prst="rect">
            <a:avLst/>
          </a:prstGeom>
        </p:spPr>
        <p:txBody>
          <a:bodyPr wrap="none">
            <a:spAutoFit/>
          </a:bodyPr>
          <a:lstStyle/>
          <a:p>
            <a:r>
              <a:rPr lang="en-US" sz="2000" b="1" dirty="0" smtClean="0">
                <a:latin typeface="Courier New" pitchFamily="49" charset="0"/>
                <a:cs typeface="Courier New" pitchFamily="49" charset="0"/>
              </a:rPr>
              <a:t>*x*S</a:t>
            </a:r>
            <a:endParaRPr lang="en-US" sz="2000" b="1" dirty="0">
              <a:latin typeface="Courier New" pitchFamily="49" charset="0"/>
              <a:cs typeface="Courier New" pitchFamily="49" charset="0"/>
            </a:endParaRPr>
          </a:p>
        </p:txBody>
      </p:sp>
      <p:sp>
        <p:nvSpPr>
          <p:cNvPr id="91" name="Rectangle 90"/>
          <p:cNvSpPr/>
          <p:nvPr/>
        </p:nvSpPr>
        <p:spPr>
          <a:xfrm>
            <a:off x="6380888" y="4403958"/>
            <a:ext cx="309700" cy="400110"/>
          </a:xfrm>
          <a:prstGeom prst="rect">
            <a:avLst/>
          </a:prstGeom>
        </p:spPr>
        <p:txBody>
          <a:bodyPr wrap="none">
            <a:spAutoFit/>
          </a:bodyPr>
          <a:lstStyle/>
          <a:p>
            <a:r>
              <a:rPr lang="en-US" sz="2000" b="1" dirty="0">
                <a:latin typeface="Calibri" pitchFamily="34" charset="0"/>
              </a:rPr>
              <a:t>E</a:t>
            </a:r>
          </a:p>
        </p:txBody>
      </p:sp>
      <p:sp>
        <p:nvSpPr>
          <p:cNvPr id="92" name="Rectangle 91"/>
          <p:cNvSpPr/>
          <p:nvPr/>
        </p:nvSpPr>
        <p:spPr>
          <a:xfrm>
            <a:off x="70289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3" name="Rectangle 92"/>
          <p:cNvSpPr/>
          <p:nvPr/>
        </p:nvSpPr>
        <p:spPr>
          <a:xfrm>
            <a:off x="5720692" y="4403958"/>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94" name="Rectangle 93"/>
          <p:cNvSpPr/>
          <p:nvPr/>
        </p:nvSpPr>
        <p:spPr>
          <a:xfrm>
            <a:off x="4436581" y="4781490"/>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5" name="Rectangle 94"/>
          <p:cNvSpPr/>
          <p:nvPr/>
        </p:nvSpPr>
        <p:spPr>
          <a:xfrm>
            <a:off x="4838580" y="4781490"/>
            <a:ext cx="800219" cy="400110"/>
          </a:xfrm>
          <a:prstGeom prst="rect">
            <a:avLst/>
          </a:prstGeom>
        </p:spPr>
        <p:txBody>
          <a:bodyPr wrap="none">
            <a:spAutoFit/>
          </a:bodyPr>
          <a:lstStyle/>
          <a:p>
            <a:r>
              <a:rPr lang="en-US" sz="2000" b="1" dirty="0" smtClean="0">
                <a:latin typeface="Courier New" pitchFamily="49" charset="0"/>
                <a:cs typeface="Courier New" pitchFamily="49" charset="0"/>
              </a:rPr>
              <a:t>*E*S</a:t>
            </a:r>
            <a:endParaRPr lang="en-US" sz="2000" b="1" dirty="0">
              <a:latin typeface="Courier New" pitchFamily="49" charset="0"/>
              <a:cs typeface="Courier New" pitchFamily="49" charset="0"/>
            </a:endParaRPr>
          </a:p>
        </p:txBody>
      </p:sp>
      <p:sp>
        <p:nvSpPr>
          <p:cNvPr id="96" name="Rectangle 95"/>
          <p:cNvSpPr/>
          <p:nvPr/>
        </p:nvSpPr>
        <p:spPr>
          <a:xfrm>
            <a:off x="6379309" y="4781490"/>
            <a:ext cx="325730" cy="400110"/>
          </a:xfrm>
          <a:prstGeom prst="rect">
            <a:avLst/>
          </a:prstGeom>
        </p:spPr>
        <p:txBody>
          <a:bodyPr wrap="none">
            <a:spAutoFit/>
          </a:bodyPr>
          <a:lstStyle/>
          <a:p>
            <a:r>
              <a:rPr lang="en-US" sz="2000" b="1" dirty="0">
                <a:latin typeface="Calibri" pitchFamily="34" charset="0"/>
              </a:rPr>
              <a:t>X</a:t>
            </a:r>
          </a:p>
        </p:txBody>
      </p:sp>
      <p:sp>
        <p:nvSpPr>
          <p:cNvPr id="97" name="Rectangle 96"/>
          <p:cNvSpPr/>
          <p:nvPr/>
        </p:nvSpPr>
        <p:spPr>
          <a:xfrm>
            <a:off x="7027381" y="4781490"/>
            <a:ext cx="314510" cy="400110"/>
          </a:xfrm>
          <a:prstGeom prst="rect">
            <a:avLst/>
          </a:prstGeom>
        </p:spPr>
        <p:txBody>
          <a:bodyPr wrap="none">
            <a:spAutoFit/>
          </a:bodyPr>
          <a:lstStyle/>
          <a:p>
            <a:r>
              <a:rPr lang="en-US" sz="2000" b="1" dirty="0">
                <a:latin typeface="Calibri" pitchFamily="34" charset="0"/>
              </a:rPr>
              <a:t>1</a:t>
            </a:r>
          </a:p>
        </p:txBody>
      </p:sp>
      <p:sp>
        <p:nvSpPr>
          <p:cNvPr id="98" name="Rectangle 97"/>
          <p:cNvSpPr/>
          <p:nvPr/>
        </p:nvSpPr>
        <p:spPr>
          <a:xfrm>
            <a:off x="5719113" y="4781490"/>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114" name="Text Box 10"/>
          <p:cNvSpPr txBox="1">
            <a:spLocks noChangeArrowheads="1"/>
          </p:cNvSpPr>
          <p:nvPr/>
        </p:nvSpPr>
        <p:spPr bwMode="auto">
          <a:xfrm>
            <a:off x="4188004" y="1524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1</a:t>
            </a:r>
            <a:r>
              <a:rPr lang="en-US" sz="1500" dirty="0" smtClean="0">
                <a:latin typeface="Cambria" pitchFamily="18" charset="0"/>
              </a:rPr>
              <a:t>) How many times does </a:t>
            </a:r>
            <a:r>
              <a:rPr lang="en-US" sz="1500" b="1" dirty="0" smtClean="0">
                <a:latin typeface="Cambria" pitchFamily="18" charset="0"/>
              </a:rPr>
              <a:t>the 1</a:t>
            </a:r>
            <a:r>
              <a:rPr lang="en-US" sz="1500" b="1" baseline="30000" dirty="0" smtClean="0">
                <a:latin typeface="Cambria" pitchFamily="18" charset="0"/>
              </a:rPr>
              <a:t>st</a:t>
            </a:r>
            <a:r>
              <a:rPr lang="en-US" sz="1500" b="1" dirty="0" smtClean="0">
                <a:latin typeface="Cambria" pitchFamily="18" charset="0"/>
              </a:rPr>
              <a:t> rule </a:t>
            </a:r>
            <a:r>
              <a:rPr lang="en-US" sz="1500" dirty="0" smtClean="0">
                <a:latin typeface="Cambria" pitchFamily="18" charset="0"/>
              </a:rPr>
              <a:t>run?  _________</a:t>
            </a:r>
            <a:endParaRPr lang="en-US" sz="1500" dirty="0">
              <a:latin typeface="Cambria" pitchFamily="18" charset="0"/>
            </a:endParaRPr>
          </a:p>
        </p:txBody>
      </p:sp>
      <p:sp>
        <p:nvSpPr>
          <p:cNvPr id="116" name="Text Box 10"/>
          <p:cNvSpPr txBox="1">
            <a:spLocks noChangeArrowheads="1"/>
          </p:cNvSpPr>
          <p:nvPr/>
        </p:nvSpPr>
        <p:spPr bwMode="auto">
          <a:xfrm>
            <a:off x="4189502" y="5912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2</a:t>
            </a:r>
            <a:r>
              <a:rPr lang="en-US" sz="1500" dirty="0" smtClean="0">
                <a:latin typeface="Cambria" pitchFamily="18" charset="0"/>
              </a:rPr>
              <a:t>) How many times does </a:t>
            </a:r>
            <a:r>
              <a:rPr lang="en-US" sz="1500" b="1" dirty="0" smtClean="0">
                <a:latin typeface="Cambria" pitchFamily="18" charset="0"/>
              </a:rPr>
              <a:t>the 2</a:t>
            </a:r>
            <a:r>
              <a:rPr lang="en-US" sz="1500" b="1" baseline="30000" dirty="0" smtClean="0">
                <a:latin typeface="Cambria" pitchFamily="18" charset="0"/>
              </a:rPr>
              <a:t>nd</a:t>
            </a:r>
            <a:r>
              <a:rPr lang="en-US" sz="1500" b="1" dirty="0" smtClean="0">
                <a:latin typeface="Cambria" pitchFamily="18" charset="0"/>
              </a:rPr>
              <a:t>  rule </a:t>
            </a:r>
            <a:r>
              <a:rPr lang="en-US" sz="1500" dirty="0" smtClean="0">
                <a:latin typeface="Cambria" pitchFamily="18" charset="0"/>
              </a:rPr>
              <a:t>run?  _________</a:t>
            </a:r>
            <a:endParaRPr lang="en-US" sz="1500" dirty="0">
              <a:latin typeface="Cambria" pitchFamily="18" charset="0"/>
            </a:endParaRPr>
          </a:p>
        </p:txBody>
      </p:sp>
      <p:sp>
        <p:nvSpPr>
          <p:cNvPr id="117" name="Text Box 10"/>
          <p:cNvSpPr txBox="1">
            <a:spLocks noChangeArrowheads="1"/>
          </p:cNvSpPr>
          <p:nvPr/>
        </p:nvSpPr>
        <p:spPr bwMode="auto">
          <a:xfrm>
            <a:off x="4189502" y="10484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3</a:t>
            </a:r>
            <a:r>
              <a:rPr lang="en-US" sz="1500" dirty="0" smtClean="0">
                <a:latin typeface="Cambria" pitchFamily="18" charset="0"/>
              </a:rPr>
              <a:t>) How many times does </a:t>
            </a:r>
            <a:r>
              <a:rPr lang="en-US" sz="1500" b="1" dirty="0" smtClean="0">
                <a:latin typeface="Cambria" pitchFamily="18" charset="0"/>
              </a:rPr>
              <a:t>the 3</a:t>
            </a:r>
            <a:r>
              <a:rPr lang="en-US" sz="1500" b="1" baseline="30000" dirty="0" smtClean="0">
                <a:latin typeface="Cambria" pitchFamily="18" charset="0"/>
              </a:rPr>
              <a:t>rd</a:t>
            </a:r>
            <a:r>
              <a:rPr lang="en-US" sz="1500" b="1" dirty="0" smtClean="0">
                <a:latin typeface="Cambria" pitchFamily="18" charset="0"/>
              </a:rPr>
              <a:t>  rule </a:t>
            </a:r>
            <a:r>
              <a:rPr lang="en-US" sz="1500" dirty="0" smtClean="0">
                <a:latin typeface="Cambria" pitchFamily="18" charset="0"/>
              </a:rPr>
              <a:t>run?  _________</a:t>
            </a:r>
            <a:endParaRPr lang="en-US" sz="1500" dirty="0">
              <a:latin typeface="Cambria" pitchFamily="18" charset="0"/>
            </a:endParaRPr>
          </a:p>
        </p:txBody>
      </p:sp>
      <p:sp>
        <p:nvSpPr>
          <p:cNvPr id="11" name="Rectangle 10"/>
          <p:cNvSpPr/>
          <p:nvPr/>
        </p:nvSpPr>
        <p:spPr>
          <a:xfrm>
            <a:off x="7891352" y="4076441"/>
            <a:ext cx="853119" cy="323165"/>
          </a:xfrm>
          <a:prstGeom prst="rect">
            <a:avLst/>
          </a:prstGeom>
          <a:solidFill>
            <a:srgbClr val="CCECFF"/>
          </a:solidFill>
        </p:spPr>
        <p:txBody>
          <a:bodyPr wrap="none">
            <a:spAutoFit/>
          </a:bodyPr>
          <a:lstStyle/>
          <a:p>
            <a:r>
              <a:rPr lang="en-US" sz="1500" b="1" dirty="0">
                <a:solidFill>
                  <a:srgbClr val="120DF3"/>
                </a:solidFill>
                <a:latin typeface="Cambria" pitchFamily="18" charset="0"/>
              </a:rPr>
              <a:t>1</a:t>
            </a:r>
            <a:r>
              <a:rPr lang="en-US" sz="1500" b="1" baseline="30000" dirty="0">
                <a:solidFill>
                  <a:srgbClr val="120DF3"/>
                </a:solidFill>
                <a:latin typeface="Cambria" pitchFamily="18" charset="0"/>
              </a:rPr>
              <a:t>st</a:t>
            </a:r>
            <a:r>
              <a:rPr lang="en-US" sz="1500" b="1" dirty="0">
                <a:solidFill>
                  <a:srgbClr val="120DF3"/>
                </a:solidFill>
                <a:latin typeface="Cambria" pitchFamily="18" charset="0"/>
              </a:rPr>
              <a:t> rule </a:t>
            </a:r>
            <a:endParaRPr lang="en-US" sz="1500" dirty="0">
              <a:solidFill>
                <a:srgbClr val="120DF3"/>
              </a:solidFill>
            </a:endParaRPr>
          </a:p>
        </p:txBody>
      </p:sp>
      <p:sp>
        <p:nvSpPr>
          <p:cNvPr id="119" name="Rectangle 118"/>
          <p:cNvSpPr/>
          <p:nvPr/>
        </p:nvSpPr>
        <p:spPr>
          <a:xfrm>
            <a:off x="7846468" y="4449205"/>
            <a:ext cx="942887"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2</a:t>
            </a:r>
            <a:r>
              <a:rPr lang="en-US" sz="1500" b="1" baseline="30000" dirty="0" smtClean="0">
                <a:solidFill>
                  <a:srgbClr val="120DF3"/>
                </a:solidFill>
                <a:latin typeface="Cambria" pitchFamily="18" charset="0"/>
              </a:rPr>
              <a:t>nd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0" name="Rectangle 119"/>
          <p:cNvSpPr/>
          <p:nvPr/>
        </p:nvSpPr>
        <p:spPr>
          <a:xfrm>
            <a:off x="7856214" y="4821969"/>
            <a:ext cx="923394"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3</a:t>
            </a:r>
            <a:r>
              <a:rPr lang="en-US" sz="1500" b="1" baseline="30000" dirty="0" smtClean="0">
                <a:solidFill>
                  <a:srgbClr val="120DF3"/>
                </a:solidFill>
                <a:latin typeface="Cambria" pitchFamily="18" charset="0"/>
              </a:rPr>
              <a:t>rd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1" name="Text Box 10"/>
          <p:cNvSpPr txBox="1">
            <a:spLocks noChangeArrowheads="1"/>
          </p:cNvSpPr>
          <p:nvPr/>
        </p:nvSpPr>
        <p:spPr bwMode="auto">
          <a:xfrm>
            <a:off x="560692" y="6153835"/>
            <a:ext cx="78975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6</a:t>
            </a:r>
            <a:r>
              <a:rPr lang="en-US" sz="1500" dirty="0" smtClean="0">
                <a:latin typeface="Cambria" pitchFamily="18" charset="0"/>
              </a:rPr>
              <a:t>) Add 1 or 2 rules that will, </a:t>
            </a:r>
            <a:r>
              <a:rPr lang="en-US" sz="1500" b="1" i="1" dirty="0" smtClean="0">
                <a:latin typeface="Cambria" pitchFamily="18" charset="0"/>
              </a:rPr>
              <a:t>in state 1</a:t>
            </a:r>
            <a:r>
              <a:rPr lang="en-US" sz="1500" dirty="0" smtClean="0">
                <a:latin typeface="Cambria" pitchFamily="18" charset="0"/>
              </a:rPr>
              <a:t>, get </a:t>
            </a:r>
            <a:r>
              <a:rPr lang="en-US" sz="1500" dirty="0" err="1" smtClean="0">
                <a:latin typeface="Cambria" pitchFamily="18" charset="0"/>
              </a:rPr>
              <a:t>Picobot</a:t>
            </a:r>
            <a:r>
              <a:rPr lang="en-US" sz="1500" dirty="0" smtClean="0">
                <a:latin typeface="Cambria" pitchFamily="18" charset="0"/>
              </a:rPr>
              <a:t> to the top of the stalagmite, then stop. </a:t>
            </a:r>
            <a:endParaRPr lang="en-US" sz="1500" dirty="0">
              <a:latin typeface="Cambria" pitchFamily="18" charset="0"/>
            </a:endParaRPr>
          </a:p>
        </p:txBody>
      </p:sp>
      <p:sp>
        <p:nvSpPr>
          <p:cNvPr id="122" name="Text Box 10"/>
          <p:cNvSpPr txBox="1">
            <a:spLocks noChangeArrowheads="1"/>
          </p:cNvSpPr>
          <p:nvPr/>
        </p:nvSpPr>
        <p:spPr bwMode="auto">
          <a:xfrm>
            <a:off x="4189502" y="15056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4</a:t>
            </a:r>
            <a:r>
              <a:rPr lang="en-US" sz="1500" dirty="0" smtClean="0">
                <a:latin typeface="Cambria" pitchFamily="18" charset="0"/>
              </a:rPr>
              <a:t>) In English, </a:t>
            </a:r>
            <a:r>
              <a:rPr lang="en-US" sz="1500" b="1" i="1" dirty="0" smtClean="0">
                <a:latin typeface="Cambria" pitchFamily="18" charset="0"/>
              </a:rPr>
              <a:t>what does state 0 do</a:t>
            </a:r>
            <a:r>
              <a:rPr lang="en-US" sz="1500" dirty="0" smtClean="0">
                <a:latin typeface="Cambria" pitchFamily="18" charset="0"/>
              </a:rPr>
              <a:t>?</a:t>
            </a:r>
            <a:endParaRPr lang="en-US" sz="1500" dirty="0">
              <a:latin typeface="Cambria" pitchFamily="18" charset="0"/>
            </a:endParaRPr>
          </a:p>
        </p:txBody>
      </p:sp>
      <p:sp>
        <p:nvSpPr>
          <p:cNvPr id="123" name="Text Box 10"/>
          <p:cNvSpPr txBox="1">
            <a:spLocks noChangeArrowheads="1"/>
          </p:cNvSpPr>
          <p:nvPr/>
        </p:nvSpPr>
        <p:spPr bwMode="auto">
          <a:xfrm>
            <a:off x="567267" y="6458635"/>
            <a:ext cx="69351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a:t>
            </a:r>
            <a:r>
              <a:rPr lang="en-US" sz="1500" b="1" dirty="0" smtClean="0">
                <a:latin typeface="Cambria" pitchFamily="18" charset="0"/>
              </a:rPr>
              <a:t>Extra!</a:t>
            </a:r>
            <a:r>
              <a:rPr lang="en-US" sz="1500" dirty="0" smtClean="0">
                <a:latin typeface="Cambria" pitchFamily="18" charset="0"/>
              </a:rPr>
              <a:t>)  What approach could get </a:t>
            </a:r>
            <a:r>
              <a:rPr lang="en-US" sz="1500" dirty="0" err="1" smtClean="0">
                <a:latin typeface="Cambria" pitchFamily="18" charset="0"/>
              </a:rPr>
              <a:t>Picobot</a:t>
            </a:r>
            <a:r>
              <a:rPr lang="en-US" sz="1500" dirty="0" smtClean="0">
                <a:latin typeface="Cambria" pitchFamily="18" charset="0"/>
              </a:rPr>
              <a:t> to travel around the </a:t>
            </a:r>
            <a:r>
              <a:rPr lang="en-US" sz="1500" b="1" i="1" dirty="0" smtClean="0">
                <a:latin typeface="Cambria" pitchFamily="18" charset="0"/>
              </a:rPr>
              <a:t>whole</a:t>
            </a:r>
            <a:r>
              <a:rPr lang="en-US" sz="1500" dirty="0" smtClean="0">
                <a:latin typeface="Cambria" pitchFamily="18" charset="0"/>
              </a:rPr>
              <a:t> outer edge?</a:t>
            </a:r>
            <a:endParaRPr lang="en-US" sz="1500" dirty="0">
              <a:latin typeface="Cambria" pitchFamily="18" charset="0"/>
            </a:endParaRPr>
          </a:p>
        </p:txBody>
      </p:sp>
      <p:sp>
        <p:nvSpPr>
          <p:cNvPr id="124" name="Text Box 10"/>
          <p:cNvSpPr txBox="1">
            <a:spLocks noChangeArrowheads="1"/>
          </p:cNvSpPr>
          <p:nvPr/>
        </p:nvSpPr>
        <p:spPr bwMode="auto">
          <a:xfrm>
            <a:off x="4598174" y="1960602"/>
            <a:ext cx="41633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latin typeface="Cambria" pitchFamily="18" charset="0"/>
              </a:rPr>
              <a:t>(</a:t>
            </a:r>
            <a:r>
              <a:rPr lang="en-US" sz="1500" b="1" dirty="0" smtClean="0">
                <a:latin typeface="Cambria" pitchFamily="18" charset="0"/>
              </a:rPr>
              <a:t>5</a:t>
            </a:r>
            <a:r>
              <a:rPr lang="en-US" sz="1500" dirty="0" smtClean="0">
                <a:latin typeface="Cambria" pitchFamily="18" charset="0"/>
              </a:rPr>
              <a:t>) How could this help clear the empty </a:t>
            </a:r>
            <a:r>
              <a:rPr lang="en-US" sz="1500" dirty="0">
                <a:latin typeface="Cambria" pitchFamily="18" charset="0"/>
              </a:rPr>
              <a:t>room? </a:t>
            </a:r>
            <a:r>
              <a:rPr lang="en-US" sz="1500" dirty="0" smtClean="0">
                <a:latin typeface="Cambria" pitchFamily="18" charset="0"/>
              </a:rPr>
              <a:t> … just a </a:t>
            </a:r>
            <a:r>
              <a:rPr lang="en-US" sz="1500" i="1" dirty="0" smtClean="0">
                <a:latin typeface="Cambria" pitchFamily="18" charset="0"/>
              </a:rPr>
              <a:t>thought experiment</a:t>
            </a:r>
            <a:r>
              <a:rPr lang="en-US" sz="1500" dirty="0" smtClean="0">
                <a:latin typeface="Cambria" pitchFamily="18" charset="0"/>
              </a:rPr>
              <a:t> </a:t>
            </a:r>
            <a:endParaRPr lang="en-US" sz="1500" dirty="0">
              <a:latin typeface="Cambria" pitchFamily="18" charset="0"/>
            </a:endParaRPr>
          </a:p>
        </p:txBody>
      </p:sp>
      <p:sp>
        <p:nvSpPr>
          <p:cNvPr id="103" name="Rectangle 102"/>
          <p:cNvSpPr/>
          <p:nvPr/>
        </p:nvSpPr>
        <p:spPr bwMode="auto">
          <a:xfrm>
            <a:off x="764149"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5" name="Rectangle 114"/>
          <p:cNvSpPr/>
          <p:nvPr/>
        </p:nvSpPr>
        <p:spPr bwMode="auto">
          <a:xfrm>
            <a:off x="304800"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8" name="Rectangle 117"/>
          <p:cNvSpPr/>
          <p:nvPr/>
        </p:nvSpPr>
        <p:spPr bwMode="auto">
          <a:xfrm>
            <a:off x="1223498" y="21336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5" name="Rectangle 124"/>
          <p:cNvSpPr/>
          <p:nvPr/>
        </p:nvSpPr>
        <p:spPr bwMode="auto">
          <a:xfrm>
            <a:off x="1641283"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6" name="Rectangle 125"/>
          <p:cNvSpPr/>
          <p:nvPr/>
        </p:nvSpPr>
        <p:spPr bwMode="auto">
          <a:xfrm>
            <a:off x="2559981"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7" name="Rectangle 126"/>
          <p:cNvSpPr/>
          <p:nvPr/>
        </p:nvSpPr>
        <p:spPr bwMode="auto">
          <a:xfrm>
            <a:off x="3019330" y="21336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8" name="Rectangle 127"/>
          <p:cNvSpPr/>
          <p:nvPr/>
        </p:nvSpPr>
        <p:spPr bwMode="auto">
          <a:xfrm>
            <a:off x="3437114"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9" name="Rectangle 128"/>
          <p:cNvSpPr/>
          <p:nvPr/>
        </p:nvSpPr>
        <p:spPr bwMode="auto">
          <a:xfrm>
            <a:off x="763497" y="259903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0" name="Rectangle 129"/>
          <p:cNvSpPr/>
          <p:nvPr/>
        </p:nvSpPr>
        <p:spPr bwMode="auto">
          <a:xfrm>
            <a:off x="304800" y="25902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1" name="Rectangle 130"/>
          <p:cNvSpPr/>
          <p:nvPr/>
        </p:nvSpPr>
        <p:spPr bwMode="auto">
          <a:xfrm>
            <a:off x="1222194" y="25990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2" name="Rectangle 131"/>
          <p:cNvSpPr/>
          <p:nvPr/>
        </p:nvSpPr>
        <p:spPr bwMode="auto">
          <a:xfrm>
            <a:off x="1644971" y="25990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3" name="Rectangle 132"/>
          <p:cNvSpPr/>
          <p:nvPr/>
        </p:nvSpPr>
        <p:spPr bwMode="auto">
          <a:xfrm>
            <a:off x="2561283" y="25990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4" name="Rectangle 133"/>
          <p:cNvSpPr/>
          <p:nvPr/>
        </p:nvSpPr>
        <p:spPr bwMode="auto">
          <a:xfrm>
            <a:off x="3019980" y="25990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5" name="Rectangle 134"/>
          <p:cNvSpPr/>
          <p:nvPr/>
        </p:nvSpPr>
        <p:spPr bwMode="auto">
          <a:xfrm>
            <a:off x="3437114" y="25902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6" name="Rectangle 135"/>
          <p:cNvSpPr/>
          <p:nvPr/>
        </p:nvSpPr>
        <p:spPr bwMode="auto">
          <a:xfrm>
            <a:off x="763497" y="3056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7" name="Rectangle 136"/>
          <p:cNvSpPr/>
          <p:nvPr/>
        </p:nvSpPr>
        <p:spPr bwMode="auto">
          <a:xfrm>
            <a:off x="304800" y="30469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8" name="Rectangle 137"/>
          <p:cNvSpPr/>
          <p:nvPr/>
        </p:nvSpPr>
        <p:spPr bwMode="auto">
          <a:xfrm>
            <a:off x="1222194" y="3056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9" name="Rectangle 138"/>
          <p:cNvSpPr/>
          <p:nvPr/>
        </p:nvSpPr>
        <p:spPr bwMode="auto">
          <a:xfrm>
            <a:off x="1644971" y="3056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0" name="Rectangle 139"/>
          <p:cNvSpPr/>
          <p:nvPr/>
        </p:nvSpPr>
        <p:spPr bwMode="auto">
          <a:xfrm>
            <a:off x="2561283" y="3056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1" name="Rectangle 140"/>
          <p:cNvSpPr/>
          <p:nvPr/>
        </p:nvSpPr>
        <p:spPr bwMode="auto">
          <a:xfrm>
            <a:off x="3019980" y="3056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2" name="Rectangle 141"/>
          <p:cNvSpPr/>
          <p:nvPr/>
        </p:nvSpPr>
        <p:spPr bwMode="auto">
          <a:xfrm>
            <a:off x="3437114" y="30469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3" name="Rectangle 142"/>
          <p:cNvSpPr/>
          <p:nvPr/>
        </p:nvSpPr>
        <p:spPr bwMode="auto">
          <a:xfrm>
            <a:off x="763497" y="35186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4" name="Rectangle 143"/>
          <p:cNvSpPr/>
          <p:nvPr/>
        </p:nvSpPr>
        <p:spPr bwMode="auto">
          <a:xfrm>
            <a:off x="304800" y="35036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5" name="Rectangle 144"/>
          <p:cNvSpPr/>
          <p:nvPr/>
        </p:nvSpPr>
        <p:spPr bwMode="auto">
          <a:xfrm>
            <a:off x="1222194" y="3518616"/>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6" name="Rectangle 145"/>
          <p:cNvSpPr/>
          <p:nvPr/>
        </p:nvSpPr>
        <p:spPr bwMode="auto">
          <a:xfrm>
            <a:off x="1644971" y="35186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7" name="Rectangle 146"/>
          <p:cNvSpPr/>
          <p:nvPr/>
        </p:nvSpPr>
        <p:spPr bwMode="auto">
          <a:xfrm>
            <a:off x="2561283" y="351861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8" name="Rectangle 147"/>
          <p:cNvSpPr/>
          <p:nvPr/>
        </p:nvSpPr>
        <p:spPr bwMode="auto">
          <a:xfrm>
            <a:off x="3019980" y="3518616"/>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9" name="Rectangle 148"/>
          <p:cNvSpPr/>
          <p:nvPr/>
        </p:nvSpPr>
        <p:spPr bwMode="auto">
          <a:xfrm>
            <a:off x="3437114" y="35036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0" name="Rectangle 149"/>
          <p:cNvSpPr/>
          <p:nvPr/>
        </p:nvSpPr>
        <p:spPr bwMode="auto">
          <a:xfrm>
            <a:off x="763497" y="396545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1" name="Rectangle 150"/>
          <p:cNvSpPr/>
          <p:nvPr/>
        </p:nvSpPr>
        <p:spPr bwMode="auto">
          <a:xfrm>
            <a:off x="304800" y="39603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2" name="Rectangle 151"/>
          <p:cNvSpPr/>
          <p:nvPr/>
        </p:nvSpPr>
        <p:spPr bwMode="auto">
          <a:xfrm>
            <a:off x="1222194" y="396545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3" name="Rectangle 152"/>
          <p:cNvSpPr/>
          <p:nvPr/>
        </p:nvSpPr>
        <p:spPr bwMode="auto">
          <a:xfrm>
            <a:off x="1644971" y="396545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4" name="Rectangle 153"/>
          <p:cNvSpPr/>
          <p:nvPr/>
        </p:nvSpPr>
        <p:spPr bwMode="auto">
          <a:xfrm>
            <a:off x="2561283" y="396545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5" name="Rectangle 154"/>
          <p:cNvSpPr/>
          <p:nvPr/>
        </p:nvSpPr>
        <p:spPr bwMode="auto">
          <a:xfrm>
            <a:off x="3019980" y="396545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6" name="Rectangle 155"/>
          <p:cNvSpPr/>
          <p:nvPr/>
        </p:nvSpPr>
        <p:spPr bwMode="auto">
          <a:xfrm>
            <a:off x="3437114" y="39603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7" name="Rectangle 156"/>
          <p:cNvSpPr/>
          <p:nvPr/>
        </p:nvSpPr>
        <p:spPr bwMode="auto">
          <a:xfrm>
            <a:off x="763497" y="44278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8" name="Rectangle 157"/>
          <p:cNvSpPr/>
          <p:nvPr/>
        </p:nvSpPr>
        <p:spPr bwMode="auto">
          <a:xfrm>
            <a:off x="304800" y="44170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9" name="Rectangle 158"/>
          <p:cNvSpPr/>
          <p:nvPr/>
        </p:nvSpPr>
        <p:spPr bwMode="auto">
          <a:xfrm>
            <a:off x="1222194" y="44278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0" name="Rectangle 159"/>
          <p:cNvSpPr/>
          <p:nvPr/>
        </p:nvSpPr>
        <p:spPr bwMode="auto">
          <a:xfrm>
            <a:off x="1644971" y="44278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1" name="Rectangle 160"/>
          <p:cNvSpPr/>
          <p:nvPr/>
        </p:nvSpPr>
        <p:spPr bwMode="auto">
          <a:xfrm>
            <a:off x="2561283" y="442783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2" name="Rectangle 161"/>
          <p:cNvSpPr/>
          <p:nvPr/>
        </p:nvSpPr>
        <p:spPr bwMode="auto">
          <a:xfrm>
            <a:off x="3019980" y="44278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3" name="Rectangle 162"/>
          <p:cNvSpPr/>
          <p:nvPr/>
        </p:nvSpPr>
        <p:spPr bwMode="auto">
          <a:xfrm>
            <a:off x="3437114" y="44170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4" name="TextBox 163"/>
          <p:cNvSpPr txBox="1"/>
          <p:nvPr/>
        </p:nvSpPr>
        <p:spPr>
          <a:xfrm>
            <a:off x="798576" y="3514151"/>
            <a:ext cx="381000" cy="461665"/>
          </a:xfrm>
          <a:prstGeom prst="rect">
            <a:avLst/>
          </a:prstGeom>
          <a:noFill/>
        </p:spPr>
        <p:txBody>
          <a:bodyPr wrap="square" rtlCol="0">
            <a:spAutoFit/>
          </a:bodyPr>
          <a:lstStyle/>
          <a:p>
            <a:pPr algn="ctr"/>
            <a:r>
              <a:rPr lang="en-US" b="1" dirty="0" smtClean="0">
                <a:latin typeface="Calibri" pitchFamily="34" charset="0"/>
              </a:rPr>
              <a:t>P</a:t>
            </a:r>
            <a:endParaRPr lang="en-US" b="1" dirty="0">
              <a:latin typeface="Calibri" pitchFamily="34" charset="0"/>
            </a:endParaRPr>
          </a:p>
        </p:txBody>
      </p:sp>
      <p:sp>
        <p:nvSpPr>
          <p:cNvPr id="165" name="Rectangle 164"/>
          <p:cNvSpPr/>
          <p:nvPr/>
        </p:nvSpPr>
        <p:spPr bwMode="auto">
          <a:xfrm>
            <a:off x="764149"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6" name="Rectangle 165"/>
          <p:cNvSpPr/>
          <p:nvPr/>
        </p:nvSpPr>
        <p:spPr bwMode="auto">
          <a:xfrm>
            <a:off x="304800"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7" name="Rectangle 166"/>
          <p:cNvSpPr/>
          <p:nvPr/>
        </p:nvSpPr>
        <p:spPr bwMode="auto">
          <a:xfrm>
            <a:off x="1223498" y="48763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8" name="Rectangle 167"/>
          <p:cNvSpPr/>
          <p:nvPr/>
        </p:nvSpPr>
        <p:spPr bwMode="auto">
          <a:xfrm>
            <a:off x="1641283"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9" name="Rectangle 168"/>
          <p:cNvSpPr/>
          <p:nvPr/>
        </p:nvSpPr>
        <p:spPr bwMode="auto">
          <a:xfrm>
            <a:off x="2559981"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0" name="Rectangle 169"/>
          <p:cNvSpPr/>
          <p:nvPr/>
        </p:nvSpPr>
        <p:spPr bwMode="auto">
          <a:xfrm>
            <a:off x="3019330" y="48763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1" name="Rectangle 170"/>
          <p:cNvSpPr/>
          <p:nvPr/>
        </p:nvSpPr>
        <p:spPr bwMode="auto">
          <a:xfrm>
            <a:off x="3437114"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2" name="Rectangle 171"/>
          <p:cNvSpPr/>
          <p:nvPr/>
        </p:nvSpPr>
        <p:spPr bwMode="auto">
          <a:xfrm>
            <a:off x="2100632" y="21336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3" name="Rectangle 172"/>
          <p:cNvSpPr/>
          <p:nvPr/>
        </p:nvSpPr>
        <p:spPr bwMode="auto">
          <a:xfrm>
            <a:off x="2104672" y="26051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4" name="Rectangle 173"/>
          <p:cNvSpPr/>
          <p:nvPr/>
        </p:nvSpPr>
        <p:spPr bwMode="auto">
          <a:xfrm>
            <a:off x="2104672" y="30623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5" name="Rectangle 174"/>
          <p:cNvSpPr/>
          <p:nvPr/>
        </p:nvSpPr>
        <p:spPr bwMode="auto">
          <a:xfrm>
            <a:off x="2104672" y="351722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6" name="Rectangle 175"/>
          <p:cNvSpPr/>
          <p:nvPr/>
        </p:nvSpPr>
        <p:spPr bwMode="auto">
          <a:xfrm>
            <a:off x="2104672" y="39640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7" name="Rectangle 176"/>
          <p:cNvSpPr/>
          <p:nvPr/>
        </p:nvSpPr>
        <p:spPr bwMode="auto">
          <a:xfrm>
            <a:off x="2104672" y="44330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8" name="Rectangle 177"/>
          <p:cNvSpPr/>
          <p:nvPr/>
        </p:nvSpPr>
        <p:spPr bwMode="auto">
          <a:xfrm>
            <a:off x="2100632" y="48763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9" name="Rectangle 178"/>
          <p:cNvSpPr/>
          <p:nvPr/>
        </p:nvSpPr>
        <p:spPr>
          <a:xfrm rot="16200000">
            <a:off x="2131733" y="4508068"/>
            <a:ext cx="1311578" cy="276999"/>
          </a:xfrm>
          <a:prstGeom prst="rect">
            <a:avLst/>
          </a:prstGeom>
          <a:solidFill>
            <a:srgbClr val="CCECFF"/>
          </a:solidFill>
          <a:ln>
            <a:solidFill>
              <a:schemeClr val="bg1">
                <a:lumMod val="85000"/>
              </a:schemeClr>
            </a:solidFill>
          </a:ln>
        </p:spPr>
        <p:txBody>
          <a:bodyPr wrap="none">
            <a:spAutoFit/>
          </a:bodyPr>
          <a:lstStyle/>
          <a:p>
            <a:r>
              <a:rPr lang="en-US" sz="1200" dirty="0" smtClean="0">
                <a:latin typeface="Arial" panose="020B0604020202020204" pitchFamily="34" charset="0"/>
                <a:cs typeface="Arial" panose="020B0604020202020204" pitchFamily="34" charset="0"/>
              </a:rPr>
              <a:t>top of stalagmite</a:t>
            </a:r>
            <a:endParaRPr lang="en-US" sz="1200" dirty="0">
              <a:latin typeface="Arial" panose="020B0604020202020204" pitchFamily="34" charset="0"/>
              <a:cs typeface="Arial" panose="020B0604020202020204" pitchFamily="34" charset="0"/>
            </a:endParaRPr>
          </a:p>
        </p:txBody>
      </p:sp>
      <p:cxnSp>
        <p:nvCxnSpPr>
          <p:cNvPr id="180" name="Straight Arrow Connector 179"/>
          <p:cNvCxnSpPr/>
          <p:nvPr/>
        </p:nvCxnSpPr>
        <p:spPr bwMode="auto">
          <a:xfrm flipV="1">
            <a:off x="2787522" y="3532632"/>
            <a:ext cx="0" cy="457200"/>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181" name="Rectangle 180"/>
          <p:cNvSpPr/>
          <p:nvPr/>
        </p:nvSpPr>
        <p:spPr>
          <a:xfrm>
            <a:off x="554736" y="1652016"/>
            <a:ext cx="3074111" cy="415498"/>
          </a:xfrm>
          <a:prstGeom prst="rect">
            <a:avLst/>
          </a:prstGeom>
        </p:spPr>
        <p:txBody>
          <a:bodyPr wrap="none">
            <a:spAutoFit/>
          </a:bodyPr>
          <a:lstStyle/>
          <a:p>
            <a:pPr algn="ctr"/>
            <a:r>
              <a:rPr lang="en-US" sz="2100" dirty="0" smtClean="0">
                <a:latin typeface="Cambria" pitchFamily="18" charset="0"/>
              </a:rPr>
              <a:t>A different </a:t>
            </a:r>
            <a:r>
              <a:rPr lang="en-US" sz="2100" dirty="0" err="1">
                <a:latin typeface="Cambria" pitchFamily="18" charset="0"/>
              </a:rPr>
              <a:t>p</a:t>
            </a:r>
            <a:r>
              <a:rPr lang="en-US" sz="2100" dirty="0" err="1" smtClean="0">
                <a:latin typeface="Cambria" pitchFamily="18" charset="0"/>
              </a:rPr>
              <a:t>icobot</a:t>
            </a:r>
            <a:r>
              <a:rPr lang="en-US" sz="2100" dirty="0" smtClean="0">
                <a:latin typeface="Cambria" pitchFamily="18" charset="0"/>
              </a:rPr>
              <a:t> world</a:t>
            </a:r>
            <a:endParaRPr lang="en-US" sz="2100" dirty="0"/>
          </a:p>
        </p:txBody>
      </p:sp>
    </p:spTree>
    <p:extLst>
      <p:ext uri="{BB962C8B-B14F-4D97-AF65-F5344CB8AC3E}">
        <p14:creationId xmlns:p14="http://schemas.microsoft.com/office/powerpoint/2010/main" val="1455828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1"/>
          <p:cNvSpPr txBox="1">
            <a:spLocks noChangeArrowheads="1"/>
          </p:cNvSpPr>
          <p:nvPr/>
        </p:nvSpPr>
        <p:spPr bwMode="auto">
          <a:xfrm>
            <a:off x="307974" y="152400"/>
            <a:ext cx="3584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Be </a:t>
            </a:r>
            <a:r>
              <a:rPr lang="en-US" sz="4200" i="1" dirty="0" err="1" smtClean="0">
                <a:latin typeface="Cambria" pitchFamily="18" charset="0"/>
                <a:cs typeface="Times New Roman" pitchFamily="18" charset="0"/>
              </a:rPr>
              <a:t>Picobot</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sp>
        <p:nvSpPr>
          <p:cNvPr id="20" name="Text Box 10"/>
          <p:cNvSpPr txBox="1">
            <a:spLocks noChangeArrowheads="1"/>
          </p:cNvSpPr>
          <p:nvPr/>
        </p:nvSpPr>
        <p:spPr bwMode="auto">
          <a:xfrm>
            <a:off x="4255911" y="3048000"/>
            <a:ext cx="3429000" cy="415498"/>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100" dirty="0" smtClean="0">
                <a:latin typeface="Calibri" panose="020F0502020204030204" pitchFamily="34" charset="0"/>
              </a:rPr>
              <a:t>"Run" this </a:t>
            </a:r>
            <a:r>
              <a:rPr lang="en-US" sz="2100" dirty="0" err="1" smtClean="0">
                <a:latin typeface="Calibri" panose="020F0502020204030204" pitchFamily="34" charset="0"/>
              </a:rPr>
              <a:t>Picobot</a:t>
            </a:r>
            <a:r>
              <a:rPr lang="en-US" sz="2100" dirty="0" smtClean="0">
                <a:latin typeface="Calibri" panose="020F0502020204030204" pitchFamily="34" charset="0"/>
              </a:rPr>
              <a:t> program:</a:t>
            </a:r>
            <a:endParaRPr lang="en-US" sz="2100" dirty="0">
              <a:latin typeface="Calibri" panose="020F0502020204030204" pitchFamily="34" charset="0"/>
            </a:endParaRPr>
          </a:p>
        </p:txBody>
      </p:sp>
      <p:sp>
        <p:nvSpPr>
          <p:cNvPr id="4" name="Rectangle 3"/>
          <p:cNvSpPr/>
          <p:nvPr/>
        </p:nvSpPr>
        <p:spPr>
          <a:xfrm>
            <a:off x="4360794" y="3578422"/>
            <a:ext cx="497187" cy="276999"/>
          </a:xfrm>
          <a:prstGeom prst="rect">
            <a:avLst/>
          </a:prstGeom>
        </p:spPr>
        <p:txBody>
          <a:bodyPr wrap="none">
            <a:spAutoFit/>
          </a:bodyPr>
          <a:lstStyle/>
          <a:p>
            <a:r>
              <a:rPr lang="en-US" sz="1200" b="1" dirty="0" smtClean="0">
                <a:latin typeface="Calibri" pitchFamily="34" charset="0"/>
              </a:rPr>
              <a:t>state</a:t>
            </a:r>
            <a:endParaRPr lang="en-US" sz="1200" b="1" dirty="0">
              <a:latin typeface="Calibri" pitchFamily="34" charset="0"/>
            </a:endParaRPr>
          </a:p>
        </p:txBody>
      </p:sp>
      <p:sp>
        <p:nvSpPr>
          <p:cNvPr id="17" name="Rectangle 16"/>
          <p:cNvSpPr/>
          <p:nvPr/>
        </p:nvSpPr>
        <p:spPr>
          <a:xfrm>
            <a:off x="5042863" y="3578422"/>
            <a:ext cx="437940" cy="276999"/>
          </a:xfrm>
          <a:prstGeom prst="rect">
            <a:avLst/>
          </a:prstGeom>
        </p:spPr>
        <p:txBody>
          <a:bodyPr wrap="none">
            <a:spAutoFit/>
          </a:bodyPr>
          <a:lstStyle/>
          <a:p>
            <a:r>
              <a:rPr lang="en-US" sz="1200" b="1" dirty="0" err="1" smtClean="0">
                <a:latin typeface="Calibri" pitchFamily="34" charset="0"/>
              </a:rPr>
              <a:t>surr</a:t>
            </a:r>
            <a:endParaRPr lang="en-US" sz="1200" b="1" dirty="0">
              <a:latin typeface="Calibri" pitchFamily="34" charset="0"/>
            </a:endParaRPr>
          </a:p>
        </p:txBody>
      </p:sp>
      <p:sp>
        <p:nvSpPr>
          <p:cNvPr id="18" name="Rectangle 17"/>
          <p:cNvSpPr/>
          <p:nvPr/>
        </p:nvSpPr>
        <p:spPr>
          <a:xfrm>
            <a:off x="6370012" y="3578422"/>
            <a:ext cx="360996" cy="276999"/>
          </a:xfrm>
          <a:prstGeom prst="rect">
            <a:avLst/>
          </a:prstGeom>
        </p:spPr>
        <p:txBody>
          <a:bodyPr wrap="none">
            <a:spAutoFit/>
          </a:bodyPr>
          <a:lstStyle/>
          <a:p>
            <a:r>
              <a:rPr lang="en-US" sz="1200" b="1" dirty="0" err="1" smtClean="0">
                <a:latin typeface="Calibri" pitchFamily="34" charset="0"/>
              </a:rPr>
              <a:t>dir</a:t>
            </a:r>
            <a:endParaRPr lang="en-US" sz="1200" b="1" dirty="0">
              <a:latin typeface="Calibri" pitchFamily="34" charset="0"/>
            </a:endParaRPr>
          </a:p>
        </p:txBody>
      </p:sp>
      <p:sp>
        <p:nvSpPr>
          <p:cNvPr id="19" name="Rectangle 18"/>
          <p:cNvSpPr/>
          <p:nvPr/>
        </p:nvSpPr>
        <p:spPr>
          <a:xfrm>
            <a:off x="6805483" y="3578422"/>
            <a:ext cx="771173" cy="276999"/>
          </a:xfrm>
          <a:prstGeom prst="rect">
            <a:avLst/>
          </a:prstGeom>
        </p:spPr>
        <p:txBody>
          <a:bodyPr wrap="none">
            <a:spAutoFit/>
          </a:bodyPr>
          <a:lstStyle/>
          <a:p>
            <a:r>
              <a:rPr lang="en-US" sz="1200" b="1" dirty="0" err="1" smtClean="0">
                <a:latin typeface="Calibri" pitchFamily="34" charset="0"/>
              </a:rPr>
              <a:t>newstate</a:t>
            </a:r>
            <a:endParaRPr lang="en-US" sz="1200" b="1" dirty="0">
              <a:latin typeface="Calibri" pitchFamily="34" charset="0"/>
            </a:endParaRPr>
          </a:p>
        </p:txBody>
      </p:sp>
      <p:cxnSp>
        <p:nvCxnSpPr>
          <p:cNvPr id="6" name="Straight Arrow Connector 5"/>
          <p:cNvCxnSpPr/>
          <p:nvPr/>
        </p:nvCxnSpPr>
        <p:spPr bwMode="auto">
          <a:xfrm>
            <a:off x="5770494" y="3716921"/>
            <a:ext cx="3979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8" name="Rectangle 7"/>
          <p:cNvSpPr/>
          <p:nvPr/>
        </p:nvSpPr>
        <p:spPr>
          <a:xfrm>
            <a:off x="298057" y="1921091"/>
            <a:ext cx="2400081" cy="415498"/>
          </a:xfrm>
          <a:prstGeom prst="rect">
            <a:avLst/>
          </a:prstGeom>
        </p:spPr>
        <p:txBody>
          <a:bodyPr wrap="none">
            <a:spAutoFit/>
          </a:bodyPr>
          <a:lstStyle/>
          <a:p>
            <a:r>
              <a:rPr lang="en-US" sz="2100" dirty="0" smtClean="0">
                <a:latin typeface="Cambria" pitchFamily="18" charset="0"/>
              </a:rPr>
              <a:t>In this small world:</a:t>
            </a:r>
            <a:endParaRPr lang="en-US" sz="2100" dirty="0"/>
          </a:p>
        </p:txBody>
      </p:sp>
      <p:sp>
        <p:nvSpPr>
          <p:cNvPr id="9" name="Rectangle 8"/>
          <p:cNvSpPr/>
          <p:nvPr/>
        </p:nvSpPr>
        <p:spPr bwMode="auto">
          <a:xfrm>
            <a:off x="831583"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5" name="Rectangle 24"/>
          <p:cNvSpPr/>
          <p:nvPr/>
        </p:nvSpPr>
        <p:spPr bwMode="auto">
          <a:xfrm>
            <a:off x="372886"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Rectangle 26"/>
          <p:cNvSpPr/>
          <p:nvPr/>
        </p:nvSpPr>
        <p:spPr bwMode="auto">
          <a:xfrm>
            <a:off x="1290280" y="2363127"/>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Rectangle 27"/>
          <p:cNvSpPr/>
          <p:nvPr/>
        </p:nvSpPr>
        <p:spPr bwMode="auto">
          <a:xfrm>
            <a:off x="1713057"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ectangle 29"/>
          <p:cNvSpPr/>
          <p:nvPr/>
        </p:nvSpPr>
        <p:spPr bwMode="auto">
          <a:xfrm>
            <a:off x="2629369"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Rectangle 30"/>
          <p:cNvSpPr/>
          <p:nvPr/>
        </p:nvSpPr>
        <p:spPr bwMode="auto">
          <a:xfrm>
            <a:off x="3088066" y="2363127"/>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 name="Rectangle 31"/>
          <p:cNvSpPr/>
          <p:nvPr/>
        </p:nvSpPr>
        <p:spPr bwMode="auto">
          <a:xfrm>
            <a:off x="3505200"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831583"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372886"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290280" y="28255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4" name="Rectangle 43"/>
          <p:cNvSpPr/>
          <p:nvPr/>
        </p:nvSpPr>
        <p:spPr bwMode="auto">
          <a:xfrm>
            <a:off x="1713057" y="28255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629369" y="28255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3088066" y="28255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3505200"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831583"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372886" y="32827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290280" y="32827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1713057"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2629369"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3088066" y="32827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3505200" y="32827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Rectangle 56"/>
          <p:cNvSpPr/>
          <p:nvPr/>
        </p:nvSpPr>
        <p:spPr bwMode="auto">
          <a:xfrm>
            <a:off x="831583" y="37450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8" name="Rectangle 57"/>
          <p:cNvSpPr/>
          <p:nvPr/>
        </p:nvSpPr>
        <p:spPr bwMode="auto">
          <a:xfrm>
            <a:off x="372886"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1290280" y="374508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1713057" y="37450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2629369"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3088066" y="374508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505200"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831583" y="419192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372886"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1290280" y="4191927"/>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1713057" y="419192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Rectangle 69"/>
          <p:cNvSpPr/>
          <p:nvPr/>
        </p:nvSpPr>
        <p:spPr bwMode="auto">
          <a:xfrm>
            <a:off x="2629369"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1" name="Rectangle 70"/>
          <p:cNvSpPr/>
          <p:nvPr/>
        </p:nvSpPr>
        <p:spPr bwMode="auto">
          <a:xfrm>
            <a:off x="3088066" y="4191927"/>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3505200"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831583" y="46543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372886"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1290280" y="46543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1713057" y="46543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2629369"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3088066" y="4654308"/>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3505200"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 name="TextBox 9"/>
          <p:cNvSpPr txBox="1"/>
          <p:nvPr/>
        </p:nvSpPr>
        <p:spPr>
          <a:xfrm>
            <a:off x="872067" y="3740624"/>
            <a:ext cx="381000" cy="461665"/>
          </a:xfrm>
          <a:prstGeom prst="rect">
            <a:avLst/>
          </a:prstGeom>
          <a:noFill/>
        </p:spPr>
        <p:txBody>
          <a:bodyPr wrap="square" rtlCol="0">
            <a:spAutoFit/>
          </a:bodyPr>
          <a:lstStyle/>
          <a:p>
            <a:pPr algn="ctr"/>
            <a:r>
              <a:rPr lang="en-US" b="1" dirty="0" smtClean="0">
                <a:latin typeface="Calibri" pitchFamily="34" charset="0"/>
              </a:rPr>
              <a:t>P</a:t>
            </a:r>
            <a:endParaRPr lang="en-US" b="1" dirty="0">
              <a:latin typeface="Calibri" pitchFamily="34" charset="0"/>
            </a:endParaRPr>
          </a:p>
        </p:txBody>
      </p:sp>
      <p:sp>
        <p:nvSpPr>
          <p:cNvPr id="83" name="Rectangle 82"/>
          <p:cNvSpPr/>
          <p:nvPr/>
        </p:nvSpPr>
        <p:spPr>
          <a:xfrm>
            <a:off x="44381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4" name="Rectangle 83"/>
          <p:cNvSpPr/>
          <p:nvPr/>
        </p:nvSpPr>
        <p:spPr>
          <a:xfrm>
            <a:off x="4840159" y="4054241"/>
            <a:ext cx="800219" cy="400110"/>
          </a:xfrm>
          <a:prstGeom prst="rect">
            <a:avLst/>
          </a:prstGeom>
        </p:spPr>
        <p:txBody>
          <a:bodyPr wrap="none">
            <a:spAutoFit/>
          </a:bodyPr>
          <a:lstStyle/>
          <a:p>
            <a:r>
              <a:rPr lang="en-US" sz="2000" b="1" dirty="0" smtClean="0">
                <a:latin typeface="Courier New" pitchFamily="49" charset="0"/>
                <a:cs typeface="Courier New" pitchFamily="49" charset="0"/>
              </a:rPr>
              <a:t>***x</a:t>
            </a:r>
            <a:endParaRPr lang="en-US" sz="2000" b="1" dirty="0">
              <a:latin typeface="Courier New" pitchFamily="49" charset="0"/>
              <a:cs typeface="Courier New" pitchFamily="49" charset="0"/>
            </a:endParaRPr>
          </a:p>
        </p:txBody>
      </p:sp>
      <p:sp>
        <p:nvSpPr>
          <p:cNvPr id="85" name="Rectangle 84"/>
          <p:cNvSpPr/>
          <p:nvPr/>
        </p:nvSpPr>
        <p:spPr>
          <a:xfrm>
            <a:off x="6380888" y="4054241"/>
            <a:ext cx="306494" cy="400110"/>
          </a:xfrm>
          <a:prstGeom prst="rect">
            <a:avLst/>
          </a:prstGeom>
        </p:spPr>
        <p:txBody>
          <a:bodyPr wrap="none">
            <a:spAutoFit/>
          </a:bodyPr>
          <a:lstStyle/>
          <a:p>
            <a:r>
              <a:rPr lang="en-US" sz="2000" b="1" dirty="0">
                <a:latin typeface="Calibri" pitchFamily="34" charset="0"/>
              </a:rPr>
              <a:t>S</a:t>
            </a:r>
          </a:p>
        </p:txBody>
      </p:sp>
      <p:sp>
        <p:nvSpPr>
          <p:cNvPr id="86" name="Rectangle 85"/>
          <p:cNvSpPr/>
          <p:nvPr/>
        </p:nvSpPr>
        <p:spPr>
          <a:xfrm>
            <a:off x="70289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8" name="Rectangle 87"/>
          <p:cNvSpPr/>
          <p:nvPr/>
        </p:nvSpPr>
        <p:spPr>
          <a:xfrm>
            <a:off x="5720692" y="4054241"/>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89" name="Rectangle 88"/>
          <p:cNvSpPr/>
          <p:nvPr/>
        </p:nvSpPr>
        <p:spPr>
          <a:xfrm>
            <a:off x="44381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0" name="Rectangle 89"/>
          <p:cNvSpPr/>
          <p:nvPr/>
        </p:nvSpPr>
        <p:spPr>
          <a:xfrm>
            <a:off x="4840159" y="4403958"/>
            <a:ext cx="800219" cy="400110"/>
          </a:xfrm>
          <a:prstGeom prst="rect">
            <a:avLst/>
          </a:prstGeom>
        </p:spPr>
        <p:txBody>
          <a:bodyPr wrap="none">
            <a:spAutoFit/>
          </a:bodyPr>
          <a:lstStyle/>
          <a:p>
            <a:r>
              <a:rPr lang="en-US" sz="2000" b="1" dirty="0" smtClean="0">
                <a:latin typeface="Courier New" pitchFamily="49" charset="0"/>
                <a:cs typeface="Courier New" pitchFamily="49" charset="0"/>
              </a:rPr>
              <a:t>*x*S</a:t>
            </a:r>
            <a:endParaRPr lang="en-US" sz="2000" b="1" dirty="0">
              <a:latin typeface="Courier New" pitchFamily="49" charset="0"/>
              <a:cs typeface="Courier New" pitchFamily="49" charset="0"/>
            </a:endParaRPr>
          </a:p>
        </p:txBody>
      </p:sp>
      <p:sp>
        <p:nvSpPr>
          <p:cNvPr id="91" name="Rectangle 90"/>
          <p:cNvSpPr/>
          <p:nvPr/>
        </p:nvSpPr>
        <p:spPr>
          <a:xfrm>
            <a:off x="6380888" y="4403958"/>
            <a:ext cx="309700" cy="400110"/>
          </a:xfrm>
          <a:prstGeom prst="rect">
            <a:avLst/>
          </a:prstGeom>
        </p:spPr>
        <p:txBody>
          <a:bodyPr wrap="none">
            <a:spAutoFit/>
          </a:bodyPr>
          <a:lstStyle/>
          <a:p>
            <a:r>
              <a:rPr lang="en-US" sz="2000" b="1" dirty="0">
                <a:latin typeface="Calibri" pitchFamily="34" charset="0"/>
              </a:rPr>
              <a:t>E</a:t>
            </a:r>
          </a:p>
        </p:txBody>
      </p:sp>
      <p:sp>
        <p:nvSpPr>
          <p:cNvPr id="92" name="Rectangle 91"/>
          <p:cNvSpPr/>
          <p:nvPr/>
        </p:nvSpPr>
        <p:spPr>
          <a:xfrm>
            <a:off x="70289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3" name="Rectangle 92"/>
          <p:cNvSpPr/>
          <p:nvPr/>
        </p:nvSpPr>
        <p:spPr>
          <a:xfrm>
            <a:off x="5720692" y="4403958"/>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94" name="Rectangle 93"/>
          <p:cNvSpPr/>
          <p:nvPr/>
        </p:nvSpPr>
        <p:spPr>
          <a:xfrm>
            <a:off x="4436581" y="4781490"/>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5" name="Rectangle 94"/>
          <p:cNvSpPr/>
          <p:nvPr/>
        </p:nvSpPr>
        <p:spPr>
          <a:xfrm>
            <a:off x="4838580" y="4781490"/>
            <a:ext cx="800219" cy="400110"/>
          </a:xfrm>
          <a:prstGeom prst="rect">
            <a:avLst/>
          </a:prstGeom>
        </p:spPr>
        <p:txBody>
          <a:bodyPr wrap="none">
            <a:spAutoFit/>
          </a:bodyPr>
          <a:lstStyle/>
          <a:p>
            <a:r>
              <a:rPr lang="en-US" sz="2000" b="1" dirty="0" smtClean="0">
                <a:latin typeface="Courier New" pitchFamily="49" charset="0"/>
                <a:cs typeface="Courier New" pitchFamily="49" charset="0"/>
              </a:rPr>
              <a:t>*E*S</a:t>
            </a:r>
            <a:endParaRPr lang="en-US" sz="2000" b="1" dirty="0">
              <a:latin typeface="Courier New" pitchFamily="49" charset="0"/>
              <a:cs typeface="Courier New" pitchFamily="49" charset="0"/>
            </a:endParaRPr>
          </a:p>
        </p:txBody>
      </p:sp>
      <p:sp>
        <p:nvSpPr>
          <p:cNvPr id="96" name="Rectangle 95"/>
          <p:cNvSpPr/>
          <p:nvPr/>
        </p:nvSpPr>
        <p:spPr>
          <a:xfrm>
            <a:off x="6379309" y="4781490"/>
            <a:ext cx="325730" cy="400110"/>
          </a:xfrm>
          <a:prstGeom prst="rect">
            <a:avLst/>
          </a:prstGeom>
        </p:spPr>
        <p:txBody>
          <a:bodyPr wrap="none">
            <a:spAutoFit/>
          </a:bodyPr>
          <a:lstStyle/>
          <a:p>
            <a:r>
              <a:rPr lang="en-US" sz="2000" b="1" dirty="0">
                <a:latin typeface="Calibri" pitchFamily="34" charset="0"/>
              </a:rPr>
              <a:t>X</a:t>
            </a:r>
          </a:p>
        </p:txBody>
      </p:sp>
      <p:sp>
        <p:nvSpPr>
          <p:cNvPr id="97" name="Rectangle 96"/>
          <p:cNvSpPr/>
          <p:nvPr/>
        </p:nvSpPr>
        <p:spPr>
          <a:xfrm>
            <a:off x="7027381" y="4781490"/>
            <a:ext cx="314510" cy="400110"/>
          </a:xfrm>
          <a:prstGeom prst="rect">
            <a:avLst/>
          </a:prstGeom>
        </p:spPr>
        <p:txBody>
          <a:bodyPr wrap="none">
            <a:spAutoFit/>
          </a:bodyPr>
          <a:lstStyle/>
          <a:p>
            <a:r>
              <a:rPr lang="en-US" sz="2000" b="1" dirty="0">
                <a:latin typeface="Calibri" pitchFamily="34" charset="0"/>
              </a:rPr>
              <a:t>1</a:t>
            </a:r>
          </a:p>
        </p:txBody>
      </p:sp>
      <p:sp>
        <p:nvSpPr>
          <p:cNvPr id="98" name="Rectangle 97"/>
          <p:cNvSpPr/>
          <p:nvPr/>
        </p:nvSpPr>
        <p:spPr>
          <a:xfrm>
            <a:off x="5719113" y="4781490"/>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99" name="Rectangle 98"/>
          <p:cNvSpPr/>
          <p:nvPr/>
        </p:nvSpPr>
        <p:spPr bwMode="auto">
          <a:xfrm>
            <a:off x="831583"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Rectangle 99"/>
          <p:cNvSpPr/>
          <p:nvPr/>
        </p:nvSpPr>
        <p:spPr bwMode="auto">
          <a:xfrm>
            <a:off x="372886"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1" name="Rectangle 100"/>
          <p:cNvSpPr/>
          <p:nvPr/>
        </p:nvSpPr>
        <p:spPr bwMode="auto">
          <a:xfrm>
            <a:off x="1290280" y="5100219"/>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2" name="Rectangle 101"/>
          <p:cNvSpPr/>
          <p:nvPr/>
        </p:nvSpPr>
        <p:spPr bwMode="auto">
          <a:xfrm>
            <a:off x="1713057"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4" name="Rectangle 103"/>
          <p:cNvSpPr/>
          <p:nvPr/>
        </p:nvSpPr>
        <p:spPr bwMode="auto">
          <a:xfrm>
            <a:off x="2629369"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5" name="Rectangle 104"/>
          <p:cNvSpPr/>
          <p:nvPr/>
        </p:nvSpPr>
        <p:spPr bwMode="auto">
          <a:xfrm>
            <a:off x="3088066" y="5100219"/>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6" name="Rectangle 105"/>
          <p:cNvSpPr/>
          <p:nvPr/>
        </p:nvSpPr>
        <p:spPr bwMode="auto">
          <a:xfrm>
            <a:off x="3505200"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7" name="Rectangle 106"/>
          <p:cNvSpPr/>
          <p:nvPr/>
        </p:nvSpPr>
        <p:spPr bwMode="auto">
          <a:xfrm>
            <a:off x="2172758" y="23570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8" name="Rectangle 107"/>
          <p:cNvSpPr/>
          <p:nvPr/>
        </p:nvSpPr>
        <p:spPr bwMode="auto">
          <a:xfrm>
            <a:off x="2172758" y="28194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9" name="Rectangle 108"/>
          <p:cNvSpPr/>
          <p:nvPr/>
        </p:nvSpPr>
        <p:spPr bwMode="auto">
          <a:xfrm>
            <a:off x="2172758" y="32766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0" name="Rectangle 109"/>
          <p:cNvSpPr/>
          <p:nvPr/>
        </p:nvSpPr>
        <p:spPr bwMode="auto">
          <a:xfrm>
            <a:off x="2172758" y="374369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1" name="Rectangle 110"/>
          <p:cNvSpPr/>
          <p:nvPr/>
        </p:nvSpPr>
        <p:spPr bwMode="auto">
          <a:xfrm>
            <a:off x="2172758" y="419053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2" name="Rectangle 111"/>
          <p:cNvSpPr/>
          <p:nvPr/>
        </p:nvSpPr>
        <p:spPr bwMode="auto">
          <a:xfrm>
            <a:off x="2172758" y="46594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ectangle 112"/>
          <p:cNvSpPr/>
          <p:nvPr/>
        </p:nvSpPr>
        <p:spPr bwMode="auto">
          <a:xfrm>
            <a:off x="2172758" y="5105400"/>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0"/>
          <p:cNvSpPr txBox="1">
            <a:spLocks noChangeArrowheads="1"/>
          </p:cNvSpPr>
          <p:nvPr/>
        </p:nvSpPr>
        <p:spPr bwMode="auto">
          <a:xfrm>
            <a:off x="4188004" y="1524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1</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1</a:t>
            </a:r>
            <a:r>
              <a:rPr lang="en-US" sz="1500" b="1" baseline="30000" dirty="0" smtClean="0">
                <a:solidFill>
                  <a:srgbClr val="120DF3"/>
                </a:solidFill>
                <a:latin typeface="Cambria" pitchFamily="18" charset="0"/>
              </a:rPr>
              <a:t>st</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6" name="Text Box 10"/>
          <p:cNvSpPr txBox="1">
            <a:spLocks noChangeArrowheads="1"/>
          </p:cNvSpPr>
          <p:nvPr/>
        </p:nvSpPr>
        <p:spPr bwMode="auto">
          <a:xfrm>
            <a:off x="4189502" y="5912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2</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2</a:t>
            </a:r>
            <a:r>
              <a:rPr lang="en-US" sz="1500" b="1" baseline="30000" dirty="0" smtClean="0">
                <a:solidFill>
                  <a:srgbClr val="120DF3"/>
                </a:solidFill>
                <a:latin typeface="Cambria" pitchFamily="18" charset="0"/>
              </a:rPr>
              <a:t>nd</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7" name="Text Box 10"/>
          <p:cNvSpPr txBox="1">
            <a:spLocks noChangeArrowheads="1"/>
          </p:cNvSpPr>
          <p:nvPr/>
        </p:nvSpPr>
        <p:spPr bwMode="auto">
          <a:xfrm>
            <a:off x="4189502" y="10484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3</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3</a:t>
            </a:r>
            <a:r>
              <a:rPr lang="en-US" sz="1500" b="1" baseline="30000" dirty="0" smtClean="0">
                <a:solidFill>
                  <a:srgbClr val="120DF3"/>
                </a:solidFill>
                <a:latin typeface="Cambria" pitchFamily="18" charset="0"/>
              </a:rPr>
              <a:t>rd</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 name="Rectangle 10"/>
          <p:cNvSpPr/>
          <p:nvPr/>
        </p:nvSpPr>
        <p:spPr>
          <a:xfrm>
            <a:off x="7891352" y="4076441"/>
            <a:ext cx="853119" cy="323165"/>
          </a:xfrm>
          <a:prstGeom prst="rect">
            <a:avLst/>
          </a:prstGeom>
          <a:solidFill>
            <a:srgbClr val="CCECFF"/>
          </a:solidFill>
        </p:spPr>
        <p:txBody>
          <a:bodyPr wrap="none">
            <a:spAutoFit/>
          </a:bodyPr>
          <a:lstStyle/>
          <a:p>
            <a:r>
              <a:rPr lang="en-US" sz="1500" b="1" dirty="0">
                <a:solidFill>
                  <a:srgbClr val="120DF3"/>
                </a:solidFill>
                <a:latin typeface="Cambria" pitchFamily="18" charset="0"/>
              </a:rPr>
              <a:t>1</a:t>
            </a:r>
            <a:r>
              <a:rPr lang="en-US" sz="1500" b="1" baseline="30000" dirty="0">
                <a:solidFill>
                  <a:srgbClr val="120DF3"/>
                </a:solidFill>
                <a:latin typeface="Cambria" pitchFamily="18" charset="0"/>
              </a:rPr>
              <a:t>st</a:t>
            </a:r>
            <a:r>
              <a:rPr lang="en-US" sz="1500" b="1" dirty="0">
                <a:solidFill>
                  <a:srgbClr val="120DF3"/>
                </a:solidFill>
                <a:latin typeface="Cambria" pitchFamily="18" charset="0"/>
              </a:rPr>
              <a:t> rule </a:t>
            </a:r>
            <a:endParaRPr lang="en-US" sz="1500" dirty="0">
              <a:solidFill>
                <a:srgbClr val="120DF3"/>
              </a:solidFill>
            </a:endParaRPr>
          </a:p>
        </p:txBody>
      </p:sp>
      <p:sp>
        <p:nvSpPr>
          <p:cNvPr id="119" name="Rectangle 118"/>
          <p:cNvSpPr/>
          <p:nvPr/>
        </p:nvSpPr>
        <p:spPr>
          <a:xfrm>
            <a:off x="7846468" y="4449205"/>
            <a:ext cx="942887"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2</a:t>
            </a:r>
            <a:r>
              <a:rPr lang="en-US" sz="1500" b="1" baseline="30000" dirty="0" smtClean="0">
                <a:solidFill>
                  <a:srgbClr val="120DF3"/>
                </a:solidFill>
                <a:latin typeface="Cambria" pitchFamily="18" charset="0"/>
              </a:rPr>
              <a:t>nd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0" name="Rectangle 119"/>
          <p:cNvSpPr/>
          <p:nvPr/>
        </p:nvSpPr>
        <p:spPr>
          <a:xfrm>
            <a:off x="7856214" y="4821969"/>
            <a:ext cx="923394"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3</a:t>
            </a:r>
            <a:r>
              <a:rPr lang="en-US" sz="1500" b="1" baseline="30000" dirty="0" smtClean="0">
                <a:solidFill>
                  <a:srgbClr val="120DF3"/>
                </a:solidFill>
                <a:latin typeface="Cambria" pitchFamily="18" charset="0"/>
              </a:rPr>
              <a:t>rd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1" name="Text Box 10"/>
          <p:cNvSpPr txBox="1">
            <a:spLocks noChangeArrowheads="1"/>
          </p:cNvSpPr>
          <p:nvPr/>
        </p:nvSpPr>
        <p:spPr bwMode="auto">
          <a:xfrm>
            <a:off x="560692" y="5867400"/>
            <a:ext cx="78975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6</a:t>
            </a:r>
            <a:r>
              <a:rPr lang="en-US" sz="1500" dirty="0" smtClean="0">
                <a:solidFill>
                  <a:srgbClr val="120DF3"/>
                </a:solidFill>
                <a:latin typeface="Cambria" pitchFamily="18" charset="0"/>
              </a:rPr>
              <a:t>) Add two rules that will, in state 1, get </a:t>
            </a:r>
            <a:r>
              <a:rPr lang="en-US" sz="1500" dirty="0" err="1" smtClean="0">
                <a:solidFill>
                  <a:srgbClr val="120DF3"/>
                </a:solidFill>
                <a:latin typeface="Cambria" pitchFamily="18" charset="0"/>
              </a:rPr>
              <a:t>Picobot</a:t>
            </a:r>
            <a:r>
              <a:rPr lang="en-US" sz="1500" dirty="0" smtClean="0">
                <a:solidFill>
                  <a:srgbClr val="120DF3"/>
                </a:solidFill>
                <a:latin typeface="Cambria" pitchFamily="18" charset="0"/>
              </a:rPr>
              <a:t> to the top of the stalagmite, then stop. </a:t>
            </a:r>
            <a:endParaRPr lang="en-US" sz="1500" dirty="0">
              <a:solidFill>
                <a:srgbClr val="120DF3"/>
              </a:solidFill>
              <a:latin typeface="Cambria" pitchFamily="18" charset="0"/>
            </a:endParaRPr>
          </a:p>
        </p:txBody>
      </p:sp>
      <p:sp>
        <p:nvSpPr>
          <p:cNvPr id="122" name="Text Box 10"/>
          <p:cNvSpPr txBox="1">
            <a:spLocks noChangeArrowheads="1"/>
          </p:cNvSpPr>
          <p:nvPr/>
        </p:nvSpPr>
        <p:spPr bwMode="auto">
          <a:xfrm>
            <a:off x="4189502" y="15056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4</a:t>
            </a:r>
            <a:r>
              <a:rPr lang="en-US" sz="1500" dirty="0" smtClean="0">
                <a:solidFill>
                  <a:srgbClr val="120DF3"/>
                </a:solidFill>
                <a:latin typeface="Cambria" pitchFamily="18" charset="0"/>
              </a:rPr>
              <a:t>) In English, </a:t>
            </a:r>
            <a:r>
              <a:rPr lang="en-US" sz="1500" b="1" i="1" dirty="0" smtClean="0">
                <a:solidFill>
                  <a:srgbClr val="120DF3"/>
                </a:solidFill>
                <a:latin typeface="Cambria" pitchFamily="18" charset="0"/>
              </a:rPr>
              <a:t>what does state 0 do</a:t>
            </a:r>
            <a:r>
              <a:rPr lang="en-US" sz="1500" dirty="0" smtClean="0">
                <a:solidFill>
                  <a:srgbClr val="120DF3"/>
                </a:solidFill>
                <a:latin typeface="Cambria" pitchFamily="18" charset="0"/>
              </a:rPr>
              <a:t>?</a:t>
            </a:r>
            <a:endParaRPr lang="en-US" sz="1500" dirty="0">
              <a:solidFill>
                <a:srgbClr val="120DF3"/>
              </a:solidFill>
              <a:latin typeface="Cambria" pitchFamily="18" charset="0"/>
            </a:endParaRPr>
          </a:p>
        </p:txBody>
      </p:sp>
      <p:sp>
        <p:nvSpPr>
          <p:cNvPr id="123" name="Text Box 10"/>
          <p:cNvSpPr txBox="1">
            <a:spLocks noChangeArrowheads="1"/>
          </p:cNvSpPr>
          <p:nvPr/>
        </p:nvSpPr>
        <p:spPr bwMode="auto">
          <a:xfrm>
            <a:off x="567267" y="6306235"/>
            <a:ext cx="69351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Extra!</a:t>
            </a:r>
            <a:r>
              <a:rPr lang="en-US" sz="1500" dirty="0" smtClean="0">
                <a:solidFill>
                  <a:srgbClr val="120DF3"/>
                </a:solidFill>
                <a:latin typeface="Cambria" pitchFamily="18" charset="0"/>
              </a:rPr>
              <a:t>)  What approach could get </a:t>
            </a:r>
            <a:r>
              <a:rPr lang="en-US" sz="1500" dirty="0" err="1" smtClean="0">
                <a:solidFill>
                  <a:srgbClr val="120DF3"/>
                </a:solidFill>
                <a:latin typeface="Cambria" pitchFamily="18" charset="0"/>
              </a:rPr>
              <a:t>Picobot</a:t>
            </a:r>
            <a:r>
              <a:rPr lang="en-US" sz="1500" dirty="0" smtClean="0">
                <a:solidFill>
                  <a:srgbClr val="120DF3"/>
                </a:solidFill>
                <a:latin typeface="Cambria" pitchFamily="18" charset="0"/>
              </a:rPr>
              <a:t> to travel around the whole outer edge?</a:t>
            </a:r>
            <a:endParaRPr lang="en-US" sz="1500" dirty="0">
              <a:solidFill>
                <a:srgbClr val="120DF3"/>
              </a:solidFill>
              <a:latin typeface="Cambria" pitchFamily="18" charset="0"/>
            </a:endParaRPr>
          </a:p>
        </p:txBody>
      </p:sp>
      <p:sp>
        <p:nvSpPr>
          <p:cNvPr id="124" name="Text Box 10"/>
          <p:cNvSpPr txBox="1">
            <a:spLocks noChangeArrowheads="1"/>
          </p:cNvSpPr>
          <p:nvPr/>
        </p:nvSpPr>
        <p:spPr bwMode="auto">
          <a:xfrm>
            <a:off x="4598174" y="1960602"/>
            <a:ext cx="41633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5</a:t>
            </a:r>
            <a:r>
              <a:rPr lang="en-US" sz="1500" dirty="0" smtClean="0">
                <a:solidFill>
                  <a:srgbClr val="120DF3"/>
                </a:solidFill>
                <a:latin typeface="Cambria" pitchFamily="18" charset="0"/>
              </a:rPr>
              <a:t>) How could this help clear the empty </a:t>
            </a:r>
            <a:r>
              <a:rPr lang="en-US" sz="1500" dirty="0">
                <a:solidFill>
                  <a:srgbClr val="120DF3"/>
                </a:solidFill>
                <a:latin typeface="Cambria" pitchFamily="18" charset="0"/>
              </a:rPr>
              <a:t>room? </a:t>
            </a:r>
            <a:r>
              <a:rPr lang="en-US" sz="1500" dirty="0" smtClean="0">
                <a:solidFill>
                  <a:srgbClr val="120DF3"/>
                </a:solidFill>
                <a:latin typeface="Cambria" pitchFamily="18" charset="0"/>
              </a:rPr>
              <a:t> … just a </a:t>
            </a:r>
            <a:r>
              <a:rPr lang="en-US" sz="1500" i="1" dirty="0" smtClean="0">
                <a:solidFill>
                  <a:srgbClr val="120DF3"/>
                </a:solidFill>
                <a:latin typeface="Cambria" pitchFamily="18" charset="0"/>
              </a:rPr>
              <a:t>thought experiment</a:t>
            </a:r>
            <a:r>
              <a:rPr lang="en-US" sz="1500" dirty="0" smtClean="0">
                <a:solidFill>
                  <a:srgbClr val="120DF3"/>
                </a:solidFill>
                <a:latin typeface="Cambria" pitchFamily="18" charset="0"/>
              </a:rPr>
              <a:t> </a:t>
            </a:r>
            <a:endParaRPr lang="en-US" sz="1500" dirty="0">
              <a:solidFill>
                <a:srgbClr val="120DF3"/>
              </a:solidFill>
              <a:latin typeface="Cambria" pitchFamily="18" charset="0"/>
            </a:endParaRPr>
          </a:p>
        </p:txBody>
      </p:sp>
      <p:sp>
        <p:nvSpPr>
          <p:cNvPr id="13" name="Rectangle 12"/>
          <p:cNvSpPr/>
          <p:nvPr/>
        </p:nvSpPr>
        <p:spPr>
          <a:xfrm rot="16200000">
            <a:off x="2226517" y="4683602"/>
            <a:ext cx="1243930" cy="276999"/>
          </a:xfrm>
          <a:prstGeom prst="rect">
            <a:avLst/>
          </a:prstGeom>
          <a:solidFill>
            <a:srgbClr val="CCECFF"/>
          </a:solidFill>
          <a:ln>
            <a:solidFill>
              <a:schemeClr val="bg1">
                <a:lumMod val="85000"/>
              </a:schemeClr>
            </a:solidFill>
          </a:ln>
        </p:spPr>
        <p:txBody>
          <a:bodyPr wrap="none">
            <a:spAutoFit/>
          </a:bodyPr>
          <a:lstStyle/>
          <a:p>
            <a:r>
              <a:rPr lang="en-US" sz="1200" dirty="0" smtClean="0">
                <a:solidFill>
                  <a:srgbClr val="120DF3"/>
                </a:solidFill>
                <a:latin typeface="Calibri" pitchFamily="34" charset="0"/>
              </a:rPr>
              <a:t>top of stalagmite</a:t>
            </a:r>
            <a:endParaRPr lang="en-US" sz="1200" dirty="0">
              <a:latin typeface="Calibri" pitchFamily="34" charset="0"/>
            </a:endParaRPr>
          </a:p>
        </p:txBody>
      </p:sp>
      <p:cxnSp>
        <p:nvCxnSpPr>
          <p:cNvPr id="15" name="Straight Arrow Connector 14"/>
          <p:cNvCxnSpPr/>
          <p:nvPr/>
        </p:nvCxnSpPr>
        <p:spPr bwMode="auto">
          <a:xfrm flipV="1">
            <a:off x="2848482" y="3720358"/>
            <a:ext cx="0" cy="457200"/>
          </a:xfrm>
          <a:prstGeom prst="straightConnector1">
            <a:avLst/>
          </a:prstGeom>
          <a:solidFill>
            <a:schemeClr val="accent1"/>
          </a:solidFill>
          <a:ln w="19050" cap="flat" cmpd="sng" algn="ctr">
            <a:solidFill>
              <a:srgbClr val="120DF3"/>
            </a:solidFill>
            <a:prstDash val="solid"/>
            <a:round/>
            <a:headEnd type="none" w="med" len="med"/>
            <a:tailEnd type="arrow"/>
          </a:ln>
          <a:effectLst/>
        </p:spPr>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46440" y="71280"/>
              <a:ext cx="7305120" cy="5813640"/>
            </p14:xfrm>
          </p:contentPart>
        </mc:Choice>
        <mc:Fallback xmlns="">
          <p:pic>
            <p:nvPicPr>
              <p:cNvPr id="2" name="Ink 1"/>
              <p:cNvPicPr/>
              <p:nvPr/>
            </p:nvPicPr>
            <p:blipFill>
              <a:blip r:embed="rId3"/>
              <a:stretch>
                <a:fillRect/>
              </a:stretch>
            </p:blipFill>
            <p:spPr>
              <a:xfrm>
                <a:off x="937080" y="61920"/>
                <a:ext cx="7323840" cy="5832360"/>
              </a:xfrm>
              <a:prstGeom prst="rect">
                <a:avLst/>
              </a:prstGeom>
            </p:spPr>
          </p:pic>
        </mc:Fallback>
      </mc:AlternateContent>
    </p:spTree>
    <p:extLst>
      <p:ext uri="{BB962C8B-B14F-4D97-AF65-F5344CB8AC3E}">
        <p14:creationId xmlns:p14="http://schemas.microsoft.com/office/powerpoint/2010/main" val="25973492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cs typeface="Times New Roman" charset="0"/>
              </a:rPr>
              <a:t>Maze strategies?</a:t>
            </a:r>
          </a:p>
        </p:txBody>
      </p:sp>
    </p:spTree>
    <p:extLst>
      <p:ext uri="{BB962C8B-B14F-4D97-AF65-F5344CB8AC3E}">
        <p14:creationId xmlns:p14="http://schemas.microsoft.com/office/powerpoint/2010/main" val="32990440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Right</a:t>
            </a:r>
            <a:r>
              <a:rPr lang="en-US" sz="4200" i="1" dirty="0">
                <a:solidFill>
                  <a:srgbClr val="FF9900"/>
                </a:solidFill>
                <a:latin typeface="Cambria" pitchFamily="18" charset="0"/>
                <a:cs typeface="Times New Roman" charset="0"/>
              </a:rPr>
              <a:t> </a:t>
            </a:r>
            <a:r>
              <a:rPr lang="en-US" sz="4200" i="1" dirty="0" smtClean="0">
                <a:solidFill>
                  <a:srgbClr val="FF9900"/>
                </a:solidFill>
                <a:latin typeface="Cambria" pitchFamily="18" charset="0"/>
                <a:cs typeface="Times New Roman" charset="0"/>
              </a:rPr>
              <a:t>Hand Rule</a:t>
            </a:r>
          </a:p>
        </p:txBody>
      </p:sp>
      <p:sp>
        <p:nvSpPr>
          <p:cNvPr id="11" name="Text Box 11"/>
          <p:cNvSpPr txBox="1">
            <a:spLocks noChangeArrowheads="1"/>
          </p:cNvSpPr>
          <p:nvPr/>
        </p:nvSpPr>
        <p:spPr bwMode="auto">
          <a:xfrm rot="20059710">
            <a:off x="449476" y="1491658"/>
            <a:ext cx="3330747" cy="2677656"/>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Keep your "right hand" on the wall, </a:t>
            </a:r>
            <a:r>
              <a:rPr lang="en-US" sz="4200" i="1" dirty="0" err="1" smtClean="0">
                <a:solidFill>
                  <a:srgbClr val="FF9900"/>
                </a:solidFill>
                <a:latin typeface="Cambria" pitchFamily="18" charset="0"/>
                <a:cs typeface="Times New Roman" charset="0"/>
              </a:rPr>
              <a:t>Picobot</a:t>
            </a:r>
            <a:r>
              <a:rPr lang="en-US" sz="4200" i="1" dirty="0" smtClean="0">
                <a:solidFill>
                  <a:srgbClr val="FF9900"/>
                </a:solidFill>
                <a:latin typeface="Cambria" pitchFamily="18" charset="0"/>
                <a:cs typeface="Times New Roman" charset="0"/>
              </a:rPr>
              <a:t>!</a:t>
            </a:r>
          </a:p>
        </p:txBody>
      </p:sp>
    </p:spTree>
    <p:extLst>
      <p:ext uri="{BB962C8B-B14F-4D97-AF65-F5344CB8AC3E}">
        <p14:creationId xmlns:p14="http://schemas.microsoft.com/office/powerpoint/2010/main" val="11714289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Right</a:t>
            </a:r>
            <a:r>
              <a:rPr lang="en-US" sz="4200" i="1" dirty="0">
                <a:solidFill>
                  <a:srgbClr val="FF9900"/>
                </a:solidFill>
                <a:latin typeface="Cambria" pitchFamily="18" charset="0"/>
                <a:cs typeface="Times New Roman" charset="0"/>
              </a:rPr>
              <a:t> </a:t>
            </a:r>
            <a:r>
              <a:rPr lang="en-US" sz="4200" i="1" dirty="0" smtClean="0">
                <a:solidFill>
                  <a:srgbClr val="FF9900"/>
                </a:solidFill>
                <a:latin typeface="Cambria" pitchFamily="18" charset="0"/>
                <a:cs typeface="Times New Roman" charset="0"/>
              </a:rPr>
              <a:t>Hand Rule</a:t>
            </a:r>
          </a:p>
        </p:txBody>
      </p:sp>
      <p:sp>
        <p:nvSpPr>
          <p:cNvPr id="103" name="Text Box 11"/>
          <p:cNvSpPr txBox="1">
            <a:spLocks noChangeArrowheads="1"/>
          </p:cNvSpPr>
          <p:nvPr/>
        </p:nvSpPr>
        <p:spPr bwMode="auto">
          <a:xfrm>
            <a:off x="6226264" y="4678740"/>
            <a:ext cx="2564959" cy="156966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Cambria" pitchFamily="18" charset="0"/>
                <a:cs typeface="Times New Roman" charset="0"/>
              </a:rPr>
              <a:t>We'll need to use state to represent the </a:t>
            </a:r>
            <a:r>
              <a:rPr lang="en-US" b="1" i="1" dirty="0" smtClean="0">
                <a:solidFill>
                  <a:srgbClr val="120DF3"/>
                </a:solidFill>
                <a:latin typeface="Cambria" pitchFamily="18" charset="0"/>
                <a:cs typeface="Times New Roman" charset="0"/>
              </a:rPr>
              <a:t>direction </a:t>
            </a:r>
            <a:r>
              <a:rPr lang="en-US" b="1" i="1" dirty="0" err="1" smtClean="0">
                <a:solidFill>
                  <a:srgbClr val="120DF3"/>
                </a:solidFill>
                <a:latin typeface="Cambria" pitchFamily="18" charset="0"/>
                <a:cs typeface="Times New Roman" charset="0"/>
              </a:rPr>
              <a:t>Picobot</a:t>
            </a:r>
            <a:r>
              <a:rPr lang="en-US" b="1" i="1" dirty="0" smtClean="0">
                <a:solidFill>
                  <a:srgbClr val="120DF3"/>
                </a:solidFill>
                <a:latin typeface="Cambria" pitchFamily="18" charset="0"/>
                <a:cs typeface="Times New Roman" charset="0"/>
              </a:rPr>
              <a:t> is facing</a:t>
            </a:r>
            <a:r>
              <a:rPr lang="en-US" dirty="0" smtClean="0">
                <a:solidFill>
                  <a:srgbClr val="000000"/>
                </a:solidFill>
                <a:latin typeface="Cambria" pitchFamily="18" charset="0"/>
                <a:cs typeface="Times New Roman" charset="0"/>
              </a:rPr>
              <a:t>.</a:t>
            </a:r>
          </a:p>
        </p:txBody>
      </p:sp>
      <p:sp>
        <p:nvSpPr>
          <p:cNvPr id="3" name="Rectangle 2"/>
          <p:cNvSpPr/>
          <p:nvPr/>
        </p:nvSpPr>
        <p:spPr>
          <a:xfrm>
            <a:off x="6006501" y="1600200"/>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0</a:t>
            </a:r>
            <a:endParaRPr lang="en-US" sz="3200" b="1" dirty="0">
              <a:solidFill>
                <a:srgbClr val="120DF3"/>
              </a:solidFill>
            </a:endParaRPr>
          </a:p>
        </p:txBody>
      </p:sp>
      <p:sp>
        <p:nvSpPr>
          <p:cNvPr id="104" name="Rectangle 103"/>
          <p:cNvSpPr/>
          <p:nvPr/>
        </p:nvSpPr>
        <p:spPr>
          <a:xfrm>
            <a:off x="6019800" y="2141875"/>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1</a:t>
            </a:r>
            <a:endParaRPr lang="en-US" sz="3200" b="1" dirty="0">
              <a:solidFill>
                <a:srgbClr val="120DF3"/>
              </a:solidFill>
            </a:endParaRPr>
          </a:p>
        </p:txBody>
      </p:sp>
      <p:sp>
        <p:nvSpPr>
          <p:cNvPr id="105" name="Rectangle 104"/>
          <p:cNvSpPr/>
          <p:nvPr/>
        </p:nvSpPr>
        <p:spPr>
          <a:xfrm>
            <a:off x="6019800" y="2683550"/>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2</a:t>
            </a:r>
            <a:endParaRPr lang="en-US" sz="3200" b="1" dirty="0">
              <a:solidFill>
                <a:srgbClr val="120DF3"/>
              </a:solidFill>
            </a:endParaRPr>
          </a:p>
        </p:txBody>
      </p:sp>
      <p:sp>
        <p:nvSpPr>
          <p:cNvPr id="106" name="Rectangle 105"/>
          <p:cNvSpPr/>
          <p:nvPr/>
        </p:nvSpPr>
        <p:spPr>
          <a:xfrm>
            <a:off x="6019800" y="3225225"/>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3</a:t>
            </a:r>
            <a:endParaRPr lang="en-US" sz="3200" b="1" dirty="0">
              <a:solidFill>
                <a:srgbClr val="120DF3"/>
              </a:solidFill>
            </a:endParaRPr>
          </a:p>
        </p:txBody>
      </p:sp>
      <p:sp>
        <p:nvSpPr>
          <p:cNvPr id="5" name="Rectangle 4"/>
          <p:cNvSpPr/>
          <p:nvPr/>
        </p:nvSpPr>
        <p:spPr>
          <a:xfrm>
            <a:off x="7696200" y="1140767"/>
            <a:ext cx="969753" cy="461665"/>
          </a:xfrm>
          <a:prstGeom prst="rect">
            <a:avLst/>
          </a:prstGeom>
          <a:solidFill>
            <a:srgbClr val="CCECFF"/>
          </a:solidFill>
        </p:spPr>
        <p:txBody>
          <a:bodyPr wrap="none">
            <a:spAutoFit/>
          </a:bodyPr>
          <a:lstStyle/>
          <a:p>
            <a:r>
              <a:rPr lang="en-US" dirty="0" smtClean="0">
                <a:solidFill>
                  <a:srgbClr val="000000"/>
                </a:solidFill>
                <a:latin typeface="Cambria" pitchFamily="18" charset="0"/>
                <a:cs typeface="Times New Roman" charset="0"/>
              </a:rPr>
              <a:t>facing</a:t>
            </a:r>
            <a:endParaRPr lang="en-US" dirty="0"/>
          </a:p>
        </p:txBody>
      </p:sp>
      <p:sp>
        <p:nvSpPr>
          <p:cNvPr id="11" name="Text Box 11"/>
          <p:cNvSpPr txBox="1">
            <a:spLocks noChangeArrowheads="1"/>
          </p:cNvSpPr>
          <p:nvPr/>
        </p:nvSpPr>
        <p:spPr bwMode="auto">
          <a:xfrm rot="20059710">
            <a:off x="449476" y="1491658"/>
            <a:ext cx="3330747" cy="2677656"/>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Keep your "right hand" on the wall, </a:t>
            </a:r>
            <a:r>
              <a:rPr lang="en-US" sz="4200" i="1" dirty="0" err="1" smtClean="0">
                <a:solidFill>
                  <a:srgbClr val="FF9900"/>
                </a:solidFill>
                <a:latin typeface="Cambria" pitchFamily="18" charset="0"/>
                <a:cs typeface="Times New Roman" charset="0"/>
              </a:rPr>
              <a:t>Picobot</a:t>
            </a:r>
            <a:r>
              <a:rPr lang="en-US" sz="4200" i="1" dirty="0" smtClean="0">
                <a:solidFill>
                  <a:srgbClr val="FF9900"/>
                </a:solidFill>
                <a:latin typeface="Cambria" pitchFamily="18" charset="0"/>
                <a:cs typeface="Times New Roman" charset="0"/>
              </a:rPr>
              <a:t>!</a:t>
            </a:r>
          </a:p>
        </p:txBody>
      </p:sp>
      <p:sp>
        <p:nvSpPr>
          <p:cNvPr id="4" name="Right Arrow 3"/>
          <p:cNvSpPr/>
          <p:nvPr/>
        </p:nvSpPr>
        <p:spPr bwMode="auto">
          <a:xfrm rot="16200000">
            <a:off x="7647676" y="3882320"/>
            <a:ext cx="1066800" cy="685800"/>
          </a:xfrm>
          <a:prstGeom prst="rightArrow">
            <a:avLst/>
          </a:prstGeom>
          <a:solidFill>
            <a:srgbClr val="CCECFF"/>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813440" y="1803960"/>
              <a:ext cx="277200" cy="1794960"/>
            </p14:xfrm>
          </p:contentPart>
        </mc:Choice>
        <mc:Fallback xmlns="">
          <p:pic>
            <p:nvPicPr>
              <p:cNvPr id="2" name="Ink 1"/>
              <p:cNvPicPr/>
              <p:nvPr/>
            </p:nvPicPr>
            <p:blipFill>
              <a:blip r:embed="rId4"/>
              <a:stretch>
                <a:fillRect/>
              </a:stretch>
            </p:blipFill>
            <p:spPr>
              <a:xfrm>
                <a:off x="7804080" y="1794600"/>
                <a:ext cx="295920" cy="1813680"/>
              </a:xfrm>
              <a:prstGeom prst="rect">
                <a:avLst/>
              </a:prstGeom>
            </p:spPr>
          </p:pic>
        </mc:Fallback>
      </mc:AlternateContent>
    </p:spTree>
    <p:extLst>
      <p:ext uri="{BB962C8B-B14F-4D97-AF65-F5344CB8AC3E}">
        <p14:creationId xmlns:p14="http://schemas.microsoft.com/office/powerpoint/2010/main" val="6412945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2117725"/>
            <a:ext cx="5554662" cy="676275"/>
          </a:xfrm>
          <a:prstGeom prst="roundRect">
            <a:avLst>
              <a:gd name="adj" fmla="val 23344"/>
            </a:avLst>
          </a:prstGeom>
          <a:solidFill>
            <a:srgbClr val="CCECFF"/>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a:defRPr/>
            </a:pPr>
            <a:endParaRPr lang="en-US">
              <a:solidFill>
                <a:srgbClr val="000000"/>
              </a:solidFill>
            </a:endParaRPr>
          </a:p>
        </p:txBody>
      </p:sp>
      <p:sp>
        <p:nvSpPr>
          <p:cNvPr id="37891"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892" name="Text Box 10"/>
          <p:cNvSpPr txBox="1">
            <a:spLocks noChangeArrowheads="1"/>
          </p:cNvSpPr>
          <p:nvPr/>
        </p:nvSpPr>
        <p:spPr bwMode="auto">
          <a:xfrm>
            <a:off x="693738" y="167354"/>
            <a:ext cx="3802062" cy="553998"/>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always on the wall.</a:t>
            </a:r>
            <a:endParaRPr lang="en-US" sz="1500" dirty="0">
              <a:solidFill>
                <a:srgbClr val="000000"/>
              </a:solidFill>
              <a:latin typeface="Cambria" pitchFamily="18" charset="0"/>
            </a:endParaRPr>
          </a:p>
        </p:txBody>
      </p:sp>
      <p:sp>
        <p:nvSpPr>
          <p:cNvPr id="37893" name="Text Box 10"/>
          <p:cNvSpPr txBox="1">
            <a:spLocks noChangeArrowheads="1"/>
          </p:cNvSpPr>
          <p:nvPr/>
        </p:nvSpPr>
        <p:spPr bwMode="auto">
          <a:xfrm>
            <a:off x="5030433" y="152400"/>
            <a:ext cx="3503967" cy="553998"/>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solidFill>
                  <a:srgbClr val="000000"/>
                </a:solidFill>
                <a:latin typeface="Cambria" pitchFamily="18" charset="0"/>
              </a:rPr>
              <a:t>We use state 0 to represent that </a:t>
            </a:r>
            <a:r>
              <a:rPr lang="en-US" sz="1500" dirty="0">
                <a:solidFill>
                  <a:srgbClr val="000000"/>
                </a:solidFill>
                <a:latin typeface="Cambria" pitchFamily="18" charset="0"/>
              </a:rPr>
              <a:t>“</a:t>
            </a:r>
            <a:r>
              <a:rPr lang="en-US" sz="1500" b="1" dirty="0" err="1">
                <a:solidFill>
                  <a:srgbClr val="000000"/>
                </a:solidFill>
                <a:latin typeface="Cambria" pitchFamily="18" charset="0"/>
              </a:rPr>
              <a:t>Picobot</a:t>
            </a:r>
            <a:r>
              <a:rPr lang="en-US" sz="1500" b="1" dirty="0">
                <a:solidFill>
                  <a:srgbClr val="000000"/>
                </a:solidFill>
                <a:latin typeface="Cambria" pitchFamily="18" charset="0"/>
              </a:rPr>
              <a:t> is facing North</a:t>
            </a:r>
            <a:r>
              <a:rPr lang="en-US" sz="1500" dirty="0">
                <a:solidFill>
                  <a:srgbClr val="000000"/>
                </a:solidFill>
                <a:latin typeface="Cambria" pitchFamily="18" charset="0"/>
              </a:rPr>
              <a:t>”</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895"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897" name="Text Box 10"/>
          <p:cNvSpPr txBox="1">
            <a:spLocks noChangeArrowheads="1"/>
          </p:cNvSpPr>
          <p:nvPr/>
        </p:nvSpPr>
        <p:spPr bwMode="auto">
          <a:xfrm>
            <a:off x="152400" y="1295400"/>
            <a:ext cx="689768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(A) </a:t>
            </a:r>
            <a:r>
              <a:rPr lang="en-US" sz="1500" dirty="0" smtClean="0">
                <a:solidFill>
                  <a:srgbClr val="000000"/>
                </a:solidFill>
                <a:latin typeface="Cambria" pitchFamily="18" charset="0"/>
              </a:rPr>
              <a:t>Here is a </a:t>
            </a:r>
            <a:r>
              <a:rPr lang="en-US" sz="1500" dirty="0">
                <a:solidFill>
                  <a:srgbClr val="000000"/>
                </a:solidFill>
                <a:latin typeface="Cambria" pitchFamily="18" charset="0"/>
              </a:rPr>
              <a:t>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a:spcBef>
                <a:spcPct val="50000"/>
              </a:spcBef>
            </a:pPr>
            <a:r>
              <a:rPr lang="en-US" sz="1500" b="1" i="1" dirty="0">
                <a:solidFill>
                  <a:srgbClr val="000000"/>
                </a:solidFill>
                <a:latin typeface="Cambria" pitchFamily="18" charset="0"/>
              </a:rPr>
              <a:t>   </a:t>
            </a:r>
            <a:r>
              <a:rPr lang="en-US" sz="1500" b="1" i="1" u="sng" dirty="0" smtClean="0">
                <a:solidFill>
                  <a:srgbClr val="000000"/>
                </a:solidFill>
                <a:latin typeface="Cambria" pitchFamily="18" charset="0"/>
              </a:rPr>
              <a:t>If you're facing N with a wall at right and space ahead</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go forward</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898"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899"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01"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902" name="Text Box 10"/>
          <p:cNvSpPr txBox="1">
            <a:spLocks noChangeArrowheads="1"/>
          </p:cNvSpPr>
          <p:nvPr/>
        </p:nvSpPr>
        <p:spPr bwMode="auto">
          <a:xfrm>
            <a:off x="152400" y="3297493"/>
            <a:ext cx="67818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(B) </a:t>
            </a:r>
            <a:r>
              <a:rPr lang="en-US" sz="1500" dirty="0" smtClean="0">
                <a:solidFill>
                  <a:srgbClr val="000000"/>
                </a:solidFill>
                <a:latin typeface="Cambria" pitchFamily="18" charset="0"/>
              </a:rPr>
              <a:t>Let's write </a:t>
            </a:r>
            <a:r>
              <a:rPr lang="en-US" sz="1500" dirty="0">
                <a:solidFill>
                  <a:srgbClr val="000000"/>
                </a:solidFill>
                <a:latin typeface="Cambria" pitchFamily="18" charset="0"/>
              </a:rPr>
              <a:t>a 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a:spcBef>
                <a:spcPct val="50000"/>
              </a:spcBef>
            </a:pPr>
            <a:r>
              <a:rPr lang="en-US" sz="1500" b="1" i="1" dirty="0">
                <a:solidFill>
                  <a:srgbClr val="000000"/>
                </a:solidFill>
                <a:latin typeface="Cambria" pitchFamily="18" charset="0"/>
              </a:rPr>
              <a:t>   “</a:t>
            </a:r>
            <a:r>
              <a:rPr lang="en-US" sz="1500" b="1" i="1" u="sng" dirty="0">
                <a:solidFill>
                  <a:srgbClr val="000000"/>
                </a:solidFill>
                <a:latin typeface="Cambria" pitchFamily="18" charset="0"/>
              </a:rPr>
              <a:t>If </a:t>
            </a:r>
            <a:r>
              <a:rPr lang="en-US" sz="1500" b="1" i="1" u="sng" dirty="0" smtClean="0">
                <a:solidFill>
                  <a:srgbClr val="000000"/>
                </a:solidFill>
                <a:latin typeface="Cambria" pitchFamily="18" charset="0"/>
              </a:rPr>
              <a:t>you're facing North and lose the wall</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get over to the wall now!</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903"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905"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07"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908"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0"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2" name="Text Box 10"/>
          <p:cNvSpPr txBox="1">
            <a:spLocks noChangeArrowheads="1"/>
          </p:cNvSpPr>
          <p:nvPr/>
        </p:nvSpPr>
        <p:spPr bwMode="auto">
          <a:xfrm>
            <a:off x="228600" y="5314950"/>
            <a:ext cx="7323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(C) </a:t>
            </a:r>
            <a:r>
              <a:rPr lang="en-US" sz="1500" b="1" dirty="0" smtClean="0">
                <a:solidFill>
                  <a:srgbClr val="000000"/>
                </a:solidFill>
                <a:latin typeface="Cambria" pitchFamily="18" charset="0"/>
              </a:rPr>
              <a:t>(for HW)</a:t>
            </a:r>
            <a:r>
              <a:rPr lang="en-US" sz="1500" dirty="0" smtClean="0">
                <a:solidFill>
                  <a:srgbClr val="000000"/>
                </a:solidFill>
                <a:latin typeface="Cambria" pitchFamily="18" charset="0"/>
              </a:rPr>
              <a:t> Write 1 or 2 </a:t>
            </a:r>
            <a:r>
              <a:rPr lang="en-US" sz="1500" dirty="0">
                <a:solidFill>
                  <a:srgbClr val="000000"/>
                </a:solidFill>
                <a:latin typeface="Cambria" pitchFamily="18" charset="0"/>
              </a:rPr>
              <a:t>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37913"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915"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37916"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917"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9"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922"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(A) </a:t>
            </a:r>
            <a:endParaRPr lang="en-US">
              <a:solidFill>
                <a:srgbClr val="000000"/>
              </a:solidFill>
            </a:endParaRPr>
          </a:p>
        </p:txBody>
      </p:sp>
      <p:sp>
        <p:nvSpPr>
          <p:cNvPr id="37923"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(B) </a:t>
            </a:r>
            <a:endParaRPr lang="en-US">
              <a:solidFill>
                <a:srgbClr val="000000"/>
              </a:solidFill>
            </a:endParaRPr>
          </a:p>
        </p:txBody>
      </p:sp>
      <p:sp>
        <p:nvSpPr>
          <p:cNvPr id="37924"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(C) </a:t>
            </a:r>
            <a:endParaRPr lang="en-US">
              <a:solidFill>
                <a:srgbClr val="000000"/>
              </a:solidFill>
            </a:endParaRPr>
          </a:p>
        </p:txBody>
      </p:sp>
      <p:cxnSp>
        <p:nvCxnSpPr>
          <p:cNvPr id="37925"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5257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28600" y="6444721"/>
            <a:ext cx="6931554" cy="3231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22447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22542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4191000"/>
            <a:ext cx="5554662" cy="676275"/>
          </a:xfrm>
          <a:prstGeom prst="roundRect">
            <a:avLst>
              <a:gd name="adj" fmla="val 23344"/>
            </a:avLst>
          </a:prstGeom>
          <a:solidFill>
            <a:srgbClr val="CCECFF"/>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55" name="Text Box 3"/>
          <p:cNvSpPr txBox="1">
            <a:spLocks noChangeArrowheads="1"/>
          </p:cNvSpPr>
          <p:nvPr/>
        </p:nvSpPr>
        <p:spPr bwMode="auto">
          <a:xfrm>
            <a:off x="762000" y="4312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56" name="Text Box 26"/>
          <p:cNvSpPr txBox="1">
            <a:spLocks noChangeArrowheads="1"/>
          </p:cNvSpPr>
          <p:nvPr/>
        </p:nvSpPr>
        <p:spPr bwMode="auto">
          <a:xfrm>
            <a:off x="2590800" y="4321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19800" y="4170240"/>
              <a:ext cx="4938480" cy="2223720"/>
            </p14:xfrm>
          </p:contentPart>
        </mc:Choice>
        <mc:Fallback xmlns="">
          <p:pic>
            <p:nvPicPr>
              <p:cNvPr id="2" name="Ink 1"/>
              <p:cNvPicPr/>
              <p:nvPr/>
            </p:nvPicPr>
            <p:blipFill>
              <a:blip r:embed="rId3"/>
              <a:stretch>
                <a:fillRect/>
              </a:stretch>
            </p:blipFill>
            <p:spPr>
              <a:xfrm>
                <a:off x="910440" y="4160880"/>
                <a:ext cx="4957200" cy="2242440"/>
              </a:xfrm>
              <a:prstGeom prst="rect">
                <a:avLst/>
              </a:prstGeom>
            </p:spPr>
          </p:pic>
        </mc:Fallback>
      </mc:AlternateContent>
    </p:spTree>
    <p:extLst>
      <p:ext uri="{BB962C8B-B14F-4D97-AF65-F5344CB8AC3E}">
        <p14:creationId xmlns:p14="http://schemas.microsoft.com/office/powerpoint/2010/main" val="14263723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bwMode="auto">
          <a:xfrm flipV="1">
            <a:off x="76200" y="4964289"/>
            <a:ext cx="1295400" cy="84966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grpSp>
        <p:nvGrpSpPr>
          <p:cNvPr id="6" name="Group 5"/>
          <p:cNvGrpSpPr/>
          <p:nvPr/>
        </p:nvGrpSpPr>
        <p:grpSpPr>
          <a:xfrm rot="21174023">
            <a:off x="3287965" y="4594818"/>
            <a:ext cx="5410200" cy="1752600"/>
            <a:chOff x="3200400" y="4798500"/>
            <a:chExt cx="5410200" cy="1752600"/>
          </a:xfrm>
        </p:grpSpPr>
        <p:sp>
          <p:nvSpPr>
            <p:cNvPr id="2" name="Rounded Rectangle 1"/>
            <p:cNvSpPr/>
            <p:nvPr/>
          </p:nvSpPr>
          <p:spPr bwMode="auto">
            <a:xfrm>
              <a:off x="3200400" y="4798500"/>
              <a:ext cx="5410200" cy="1752600"/>
            </a:xfrm>
            <a:prstGeom prst="roundRect">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154" name="Text Box 5"/>
            <p:cNvSpPr txBox="1">
              <a:spLocks noChangeArrowheads="1"/>
            </p:cNvSpPr>
            <p:nvPr/>
          </p:nvSpPr>
          <p:spPr bwMode="auto">
            <a:xfrm>
              <a:off x="3544095" y="5257800"/>
              <a:ext cx="4685505" cy="707886"/>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Happy </a:t>
              </a:r>
              <a:r>
                <a:rPr lang="en-US" sz="4000" dirty="0" err="1">
                  <a:latin typeface="Cambria" pitchFamily="18" charset="0"/>
                </a:rPr>
                <a:t>Picobotting</a:t>
              </a:r>
              <a:r>
                <a:rPr lang="en-US" sz="4000" dirty="0">
                  <a:latin typeface="Cambria" pitchFamily="18" charset="0"/>
                </a:rPr>
                <a:t>!</a:t>
              </a:r>
            </a:p>
          </p:txBody>
        </p:sp>
      </p:grpSp>
      <p:sp>
        <p:nvSpPr>
          <p:cNvPr id="49155" name="Text Box 6"/>
          <p:cNvSpPr txBox="1">
            <a:spLocks noChangeArrowheads="1"/>
          </p:cNvSpPr>
          <p:nvPr/>
        </p:nvSpPr>
        <p:spPr bwMode="auto">
          <a:xfrm>
            <a:off x="2760662" y="248113"/>
            <a:ext cx="3429000" cy="523220"/>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b="1" dirty="0" smtClean="0">
                <a:solidFill>
                  <a:srgbClr val="008000"/>
                </a:solidFill>
                <a:latin typeface="Calibri" panose="020F0502020204030204" pitchFamily="34" charset="0"/>
              </a:rPr>
              <a:t>You are not alone!</a:t>
            </a:r>
            <a:endParaRPr lang="en-US" sz="2800" dirty="0">
              <a:solidFill>
                <a:srgbClr val="008000"/>
              </a:solidFill>
              <a:latin typeface="Calibri" panose="020F0502020204030204" pitchFamily="34" charset="0"/>
            </a:endParaRPr>
          </a:p>
        </p:txBody>
      </p:sp>
      <p:sp>
        <p:nvSpPr>
          <p:cNvPr id="49156" name="Text Box 14"/>
          <p:cNvSpPr txBox="1">
            <a:spLocks noChangeArrowheads="1"/>
          </p:cNvSpPr>
          <p:nvPr/>
        </p:nvSpPr>
        <p:spPr bwMode="auto">
          <a:xfrm>
            <a:off x="1290460" y="2667000"/>
            <a:ext cx="7243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t>My office </a:t>
            </a:r>
            <a:r>
              <a:rPr lang="en-US" dirty="0"/>
              <a:t>hours at the LAC lab: </a:t>
            </a:r>
            <a:r>
              <a:rPr lang="en-US" b="1" dirty="0" smtClean="0"/>
              <a:t>Wednesday 3-5pm</a:t>
            </a:r>
            <a:endParaRPr lang="en-US" b="1" dirty="0"/>
          </a:p>
        </p:txBody>
      </p:sp>
      <p:sp>
        <p:nvSpPr>
          <p:cNvPr id="49157" name="Text Box 15"/>
          <p:cNvSpPr txBox="1">
            <a:spLocks noChangeArrowheads="1"/>
          </p:cNvSpPr>
          <p:nvPr/>
        </p:nvSpPr>
        <p:spPr bwMode="auto">
          <a:xfrm>
            <a:off x="1290460" y="1295400"/>
            <a:ext cx="70199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ts val="0"/>
              </a:spcBef>
            </a:pPr>
            <a:r>
              <a:rPr lang="en-US" dirty="0"/>
              <a:t>Tutoring hours all </a:t>
            </a:r>
            <a:r>
              <a:rPr lang="en-US" dirty="0" smtClean="0"/>
              <a:t>weekend afternoons in the LAC lab -</a:t>
            </a:r>
          </a:p>
          <a:p>
            <a:pPr>
              <a:spcBef>
                <a:spcPts val="0"/>
              </a:spcBef>
            </a:pPr>
            <a:r>
              <a:rPr lang="en-US" i="1" dirty="0" smtClean="0"/>
              <a:t>also, </a:t>
            </a:r>
            <a:r>
              <a:rPr lang="en-US" dirty="0" smtClean="0"/>
              <a:t>Sunday and Monday evenings @ LAC lab.</a:t>
            </a:r>
            <a:endParaRPr lang="en-US" i="1" dirty="0"/>
          </a:p>
        </p:txBody>
      </p:sp>
      <p:sp>
        <p:nvSpPr>
          <p:cNvPr id="49158" name="Text Box 20"/>
          <p:cNvSpPr txBox="1">
            <a:spLocks noChangeArrowheads="1"/>
          </p:cNvSpPr>
          <p:nvPr/>
        </p:nvSpPr>
        <p:spPr bwMode="auto">
          <a:xfrm>
            <a:off x="1285873" y="3729335"/>
            <a:ext cx="701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solidFill>
                  <a:srgbClr val="C00000"/>
                </a:solidFill>
              </a:rPr>
              <a:t>Piazza</a:t>
            </a:r>
            <a:r>
              <a:rPr lang="en-US" b="1" dirty="0" smtClean="0">
                <a:solidFill>
                  <a:srgbClr val="C00000"/>
                </a:solidFill>
              </a:rPr>
              <a:t>  </a:t>
            </a:r>
            <a:r>
              <a:rPr lang="en-US" dirty="0" smtClean="0"/>
              <a:t>us </a:t>
            </a:r>
            <a:r>
              <a:rPr lang="en-US" dirty="0"/>
              <a:t>with any account/web/other problems.</a:t>
            </a:r>
          </a:p>
        </p:txBody>
      </p:sp>
      <p:sp>
        <p:nvSpPr>
          <p:cNvPr id="437270" name="AutoShape 22"/>
          <p:cNvSpPr>
            <a:spLocks noChangeArrowheads="1"/>
          </p:cNvSpPr>
          <p:nvPr/>
        </p:nvSpPr>
        <p:spPr bwMode="auto">
          <a:xfrm>
            <a:off x="712787" y="3692823"/>
            <a:ext cx="457200" cy="457200"/>
          </a:xfrm>
          <a:prstGeom prst="star5">
            <a:avLst/>
          </a:prstGeom>
          <a:solidFill>
            <a:srgbClr val="FE9C11"/>
          </a:solidFill>
          <a:ln w="9525">
            <a:solidFill>
              <a:schemeClr val="tx1"/>
            </a:solidFill>
            <a:miter lim="800000"/>
            <a:headEnd/>
            <a:tailEnd/>
          </a:ln>
          <a:effectLst/>
        </p:spPr>
        <p:txBody>
          <a:bodyPr wrap="none" anchor="ctr"/>
          <a:lstStyle/>
          <a:p>
            <a:pPr>
              <a:defRPr/>
            </a:pPr>
            <a:endParaRPr lang="en-US">
              <a:latin typeface="Times" pitchFamily="1" charset="0"/>
              <a:ea typeface="+mn-ea"/>
            </a:endParaRPr>
          </a:p>
        </p:txBody>
      </p:sp>
      <p:grpSp>
        <p:nvGrpSpPr>
          <p:cNvPr id="9" name="Group 19"/>
          <p:cNvGrpSpPr>
            <a:grpSpLocks/>
          </p:cNvGrpSpPr>
          <p:nvPr>
            <p:custDataLst>
              <p:tags r:id="rId1"/>
            </p:custDataLst>
          </p:nvPr>
        </p:nvGrpSpPr>
        <p:grpSpPr bwMode="auto">
          <a:xfrm>
            <a:off x="6418262" y="514766"/>
            <a:ext cx="493712" cy="566738"/>
            <a:chOff x="2928" y="1051"/>
            <a:chExt cx="840" cy="957"/>
          </a:xfrm>
        </p:grpSpPr>
        <p:sp>
          <p:nvSpPr>
            <p:cNvPr id="1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TextBox 2"/>
          <p:cNvSpPr txBox="1"/>
          <p:nvPr/>
        </p:nvSpPr>
        <p:spPr>
          <a:xfrm>
            <a:off x="6911974" y="349693"/>
            <a:ext cx="2286000" cy="276999"/>
          </a:xfrm>
          <a:prstGeom prst="rect">
            <a:avLst/>
          </a:prstGeom>
          <a:noFill/>
        </p:spPr>
        <p:txBody>
          <a:bodyPr wrap="square" rtlCol="0">
            <a:spAutoFit/>
          </a:bodyPr>
          <a:lstStyle/>
          <a:p>
            <a:r>
              <a:rPr lang="en-US" sz="1200" dirty="0" smtClean="0">
                <a:solidFill>
                  <a:srgbClr val="008000"/>
                </a:solidFill>
                <a:latin typeface="Calibri" panose="020F0502020204030204" pitchFamily="34" charset="0"/>
              </a:rPr>
              <a:t>I can attest to that!</a:t>
            </a:r>
            <a:endParaRPr lang="en-US" sz="1200" dirty="0">
              <a:solidFill>
                <a:srgbClr val="008000"/>
              </a:solidFill>
              <a:latin typeface="Calibri" panose="020F0502020204030204" pitchFamily="34" charset="0"/>
            </a:endParaRPr>
          </a:p>
        </p:txBody>
      </p:sp>
      <p:sp>
        <p:nvSpPr>
          <p:cNvPr id="24" name="Rectangle 16"/>
          <p:cNvSpPr>
            <a:spLocks noChangeArrowheads="1"/>
          </p:cNvSpPr>
          <p:nvPr/>
        </p:nvSpPr>
        <p:spPr bwMode="auto">
          <a:xfrm>
            <a:off x="1219200" y="6015787"/>
            <a:ext cx="508000" cy="535313"/>
          </a:xfrm>
          <a:prstGeom prst="rect">
            <a:avLst/>
          </a:prstGeom>
          <a:solidFill>
            <a:srgbClr val="00FB11"/>
          </a:solidFill>
          <a:ln w="9525">
            <a:noFill/>
            <a:round/>
            <a:headEnd/>
            <a:tailEnd/>
          </a:ln>
        </p:spPr>
        <p:txBody>
          <a:bodyPr/>
          <a:lstStyle/>
          <a:p>
            <a:endParaRPr lang="en-US"/>
          </a:p>
        </p:txBody>
      </p:sp>
      <p:sp>
        <p:nvSpPr>
          <p:cNvPr id="25" name="TextBox 24"/>
          <p:cNvSpPr txBox="1"/>
          <p:nvPr/>
        </p:nvSpPr>
        <p:spPr>
          <a:xfrm>
            <a:off x="210867" y="5147000"/>
            <a:ext cx="953295" cy="461665"/>
          </a:xfrm>
          <a:prstGeom prst="rect">
            <a:avLst/>
          </a:prstGeom>
          <a:noFill/>
        </p:spPr>
        <p:txBody>
          <a:bodyPr wrap="square" rtlCol="0">
            <a:spAutoFit/>
          </a:bodyPr>
          <a:lstStyle/>
          <a:p>
            <a:pPr algn="ctr"/>
            <a:r>
              <a:rPr lang="en-US" sz="1200" dirty="0" smtClean="0">
                <a:solidFill>
                  <a:srgbClr val="008000"/>
                </a:solidFill>
                <a:latin typeface="Calibri" panose="020F0502020204030204" pitchFamily="34" charset="0"/>
              </a:rPr>
              <a:t>Lead on!       I will follow.</a:t>
            </a:r>
            <a:endParaRPr lang="en-US" sz="1200" dirty="0">
              <a:solidFill>
                <a:srgbClr val="008000"/>
              </a:solidFill>
              <a:latin typeface="Calibri" panose="020F0502020204030204" pitchFamily="34" charset="0"/>
            </a:endParaRPr>
          </a:p>
        </p:txBody>
      </p:sp>
      <p:sp>
        <p:nvSpPr>
          <p:cNvPr id="5" name="Oval 4"/>
          <p:cNvSpPr/>
          <p:nvPr/>
        </p:nvSpPr>
        <p:spPr bwMode="auto">
          <a:xfrm>
            <a:off x="1231900" y="5789195"/>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Oval 27"/>
          <p:cNvSpPr/>
          <p:nvPr/>
        </p:nvSpPr>
        <p:spPr bwMode="auto">
          <a:xfrm>
            <a:off x="1291889" y="5899485"/>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9" name="Text Box 6"/>
          <p:cNvSpPr txBox="1">
            <a:spLocks noChangeArrowheads="1"/>
          </p:cNvSpPr>
          <p:nvPr/>
        </p:nvSpPr>
        <p:spPr bwMode="auto">
          <a:xfrm>
            <a:off x="236267" y="287351"/>
            <a:ext cx="3429000" cy="52322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dirty="0" smtClean="0">
                <a:latin typeface="Cambria" panose="02040503050406030204" pitchFamily="18" charset="0"/>
              </a:rPr>
              <a:t>Reminder</a:t>
            </a:r>
            <a:endParaRPr lang="en-US" sz="2800" dirty="0">
              <a:latin typeface="Cambria" panose="02040503050406030204" pitchFamily="18" charset="0"/>
            </a:endParaRPr>
          </a:p>
        </p:txBody>
      </p:sp>
    </p:spTree>
    <p:extLst>
      <p:ext uri="{BB962C8B-B14F-4D97-AF65-F5344CB8AC3E}">
        <p14:creationId xmlns:p14="http://schemas.microsoft.com/office/powerpoint/2010/main" val="738567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36"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37"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4038" name="Group 19"/>
          <p:cNvGrpSpPr>
            <a:grpSpLocks/>
          </p:cNvGrpSpPr>
          <p:nvPr>
            <p:custDataLst>
              <p:tags r:id="rId1"/>
            </p:custDataLst>
          </p:nvPr>
        </p:nvGrpSpPr>
        <p:grpSpPr bwMode="auto">
          <a:xfrm>
            <a:off x="365125" y="1670050"/>
            <a:ext cx="493713" cy="566738"/>
            <a:chOff x="2928" y="1051"/>
            <a:chExt cx="840" cy="957"/>
          </a:xfrm>
        </p:grpSpPr>
        <p:sp>
          <p:nvSpPr>
            <p:cNvPr id="4404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44039"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S PGothic" pitchFamily="34" charset="-128"/>
              </a:rPr>
              <a:t>and I thought my language was </a:t>
            </a:r>
            <a:r>
              <a:rPr lang="en-US" sz="1100" i="1">
                <a:solidFill>
                  <a:srgbClr val="008000"/>
                </a:solidFill>
                <a:latin typeface="Calibri" pitchFamily="34" charset="0"/>
                <a:ea typeface="MS PGothic" pitchFamily="34" charset="-128"/>
              </a:rPr>
              <a:t>alien</a:t>
            </a:r>
            <a:r>
              <a:rPr lang="en-US" sz="1100">
                <a:solidFill>
                  <a:srgbClr val="008000"/>
                </a:solidFill>
                <a:latin typeface="Calibri" pitchFamily="34" charset="0"/>
                <a:ea typeface="MS PGothic" pitchFamily="34" charset="-128"/>
              </a:rPr>
              <a:t>!</a:t>
            </a:r>
          </a:p>
        </p:txBody>
      </p:sp>
    </p:spTree>
    <p:extLst>
      <p:ext uri="{BB962C8B-B14F-4D97-AF65-F5344CB8AC3E}">
        <p14:creationId xmlns:p14="http://schemas.microsoft.com/office/powerpoint/2010/main" val="230552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76200" y="914400"/>
            <a:ext cx="9020496" cy="576054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6148" name="Text Box 9"/>
          <p:cNvSpPr txBox="1">
            <a:spLocks noChangeArrowheads="1"/>
          </p:cNvSpPr>
          <p:nvPr/>
        </p:nvSpPr>
        <p:spPr bwMode="auto">
          <a:xfrm>
            <a:off x="2971800" y="209312"/>
            <a:ext cx="5486400" cy="519112"/>
          </a:xfrm>
          <a:prstGeom prst="rect">
            <a:avLst/>
          </a:prstGeom>
          <a:solidFill>
            <a:srgbClr val="CCECFF"/>
          </a:solidFill>
          <a:ln w="28575">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dirty="0" smtClean="0">
                <a:latin typeface="Cambria" pitchFamily="18" charset="0"/>
              </a:rPr>
              <a:t>for all CS5 concerns/questions</a:t>
            </a:r>
            <a:endParaRPr lang="en-US" sz="2800" dirty="0">
              <a:latin typeface="Cambria" pitchFamily="18" charset="0"/>
            </a:endParaRPr>
          </a:p>
        </p:txBody>
      </p:sp>
      <p:sp>
        <p:nvSpPr>
          <p:cNvPr id="3" name="Rectangle 2"/>
          <p:cNvSpPr/>
          <p:nvPr/>
        </p:nvSpPr>
        <p:spPr>
          <a:xfrm>
            <a:off x="4491473" y="2743200"/>
            <a:ext cx="3966727" cy="461665"/>
          </a:xfrm>
          <a:prstGeom prst="rect">
            <a:avLst/>
          </a:prstGeom>
          <a:solidFill>
            <a:srgbClr val="CCECFF"/>
          </a:solidFill>
          <a:ln>
            <a:solidFill>
              <a:srgbClr val="120DF3"/>
            </a:solidFill>
          </a:ln>
        </p:spPr>
        <p:txBody>
          <a:bodyPr wrap="square">
            <a:spAutoFit/>
          </a:bodyPr>
          <a:lstStyle/>
          <a:p>
            <a:pPr algn="ctr"/>
            <a:r>
              <a:rPr lang="en-US" b="1" dirty="0" smtClean="0">
                <a:solidFill>
                  <a:srgbClr val="120DF3"/>
                </a:solidFill>
                <a:latin typeface="Cambria" pitchFamily="18" charset="0"/>
              </a:rPr>
              <a:t>public: </a:t>
            </a:r>
            <a:r>
              <a:rPr lang="en-US" dirty="0" smtClean="0">
                <a:solidFill>
                  <a:srgbClr val="120DF3"/>
                </a:solidFill>
                <a:latin typeface="Cambria" pitchFamily="18" charset="0"/>
              </a:rPr>
              <a:t>post to whole class</a:t>
            </a:r>
            <a:endParaRPr lang="en-US" dirty="0">
              <a:solidFill>
                <a:srgbClr val="120DF3"/>
              </a:solidFill>
            </a:endParaRPr>
          </a:p>
        </p:txBody>
      </p:sp>
      <p:sp>
        <p:nvSpPr>
          <p:cNvPr id="18" name="Text Box 5"/>
          <p:cNvSpPr txBox="1">
            <a:spLocks noChangeArrowheads="1"/>
          </p:cNvSpPr>
          <p:nvPr/>
        </p:nvSpPr>
        <p:spPr bwMode="auto">
          <a:xfrm>
            <a:off x="609600" y="99536"/>
            <a:ext cx="1905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Piazza</a:t>
            </a:r>
            <a:endParaRPr lang="en-US" sz="4200" dirty="0">
              <a:latin typeface="Cambria" pitchFamily="18" charset="0"/>
            </a:endParaRPr>
          </a:p>
        </p:txBody>
      </p:sp>
    </p:spTree>
    <p:extLst>
      <p:ext uri="{BB962C8B-B14F-4D97-AF65-F5344CB8AC3E}">
        <p14:creationId xmlns:p14="http://schemas.microsoft.com/office/powerpoint/2010/main" val="26361430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5"/>
          <p:cNvSpPr txBox="1">
            <a:spLocks noChangeArrowheads="1"/>
          </p:cNvSpPr>
          <p:nvPr/>
        </p:nvSpPr>
        <p:spPr bwMode="auto">
          <a:xfrm>
            <a:off x="609600" y="99536"/>
            <a:ext cx="6934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Piazza</a:t>
            </a:r>
            <a:endParaRPr lang="en-US" sz="4200" dirty="0">
              <a:latin typeface="Cambria" pitchFamily="18" charset="0"/>
            </a:endParaRPr>
          </a:p>
        </p:txBody>
      </p:sp>
      <p:sp>
        <p:nvSpPr>
          <p:cNvPr id="6148" name="Text Box 9"/>
          <p:cNvSpPr txBox="1">
            <a:spLocks noChangeArrowheads="1"/>
          </p:cNvSpPr>
          <p:nvPr/>
        </p:nvSpPr>
        <p:spPr bwMode="auto">
          <a:xfrm>
            <a:off x="2971800" y="209312"/>
            <a:ext cx="5486400" cy="519112"/>
          </a:xfrm>
          <a:prstGeom prst="rect">
            <a:avLst/>
          </a:prstGeom>
          <a:solidFill>
            <a:srgbClr val="CCECFF"/>
          </a:solidFill>
          <a:ln w="28575">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dirty="0" smtClean="0">
                <a:latin typeface="Cambria" pitchFamily="18" charset="0"/>
              </a:rPr>
              <a:t>you'll get a </a:t>
            </a:r>
            <a:r>
              <a:rPr lang="en-US" sz="2800" i="1" dirty="0" smtClean="0">
                <a:latin typeface="Cambria" pitchFamily="18" charset="0"/>
              </a:rPr>
              <a:t>welcome </a:t>
            </a:r>
            <a:r>
              <a:rPr lang="en-US" sz="2800" dirty="0" smtClean="0">
                <a:latin typeface="Cambria" pitchFamily="18" charset="0"/>
              </a:rPr>
              <a:t>email…</a:t>
            </a:r>
            <a:endParaRPr lang="en-US" sz="2800" dirty="0">
              <a:latin typeface="Cambria" pitchFamily="18" charset="0"/>
            </a:endParaRPr>
          </a:p>
        </p:txBody>
      </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9593" r="19605" b="7782"/>
          <a:stretch/>
        </p:blipFill>
        <p:spPr bwMode="auto">
          <a:xfrm>
            <a:off x="204375" y="1066800"/>
            <a:ext cx="8787225" cy="44958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Text Box 5"/>
          <p:cNvSpPr txBox="1">
            <a:spLocks noChangeArrowheads="1"/>
          </p:cNvSpPr>
          <p:nvPr/>
        </p:nvSpPr>
        <p:spPr bwMode="auto">
          <a:xfrm>
            <a:off x="304800" y="5816025"/>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smtClean="0">
                <a:latin typeface="Cambria" pitchFamily="18" charset="0"/>
              </a:rPr>
              <a:t>sign-in  +  choose your message frequency </a:t>
            </a:r>
            <a:endParaRPr lang="en-US" sz="3200" dirty="0">
              <a:latin typeface="Cambria" pitchFamily="18" charset="0"/>
            </a:endParaRPr>
          </a:p>
        </p:txBody>
      </p:sp>
    </p:spTree>
    <p:extLst>
      <p:ext uri="{BB962C8B-B14F-4D97-AF65-F5344CB8AC3E}">
        <p14:creationId xmlns:p14="http://schemas.microsoft.com/office/powerpoint/2010/main" val="379524762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300" t="16865" r="2238" b="30225"/>
          <a:stretch/>
        </p:blipFill>
        <p:spPr bwMode="auto">
          <a:xfrm>
            <a:off x="486080" y="2504118"/>
            <a:ext cx="8276920" cy="42014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148" name="Text Box 9"/>
          <p:cNvSpPr txBox="1">
            <a:spLocks noChangeArrowheads="1"/>
          </p:cNvSpPr>
          <p:nvPr/>
        </p:nvSpPr>
        <p:spPr bwMode="auto">
          <a:xfrm>
            <a:off x="2971800" y="209312"/>
            <a:ext cx="5486400" cy="519112"/>
          </a:xfrm>
          <a:prstGeom prst="rect">
            <a:avLst/>
          </a:prstGeom>
          <a:solidFill>
            <a:srgbClr val="CCECFF"/>
          </a:solidFill>
          <a:ln w="28575">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dirty="0" smtClean="0">
                <a:latin typeface="Cambria" pitchFamily="18" charset="0"/>
              </a:rPr>
              <a:t>for all CS5 concerns/questions</a:t>
            </a:r>
            <a:endParaRPr lang="en-US" sz="2800" dirty="0">
              <a:latin typeface="Cambria" pitchFamily="18" charset="0"/>
            </a:endParaRPr>
          </a:p>
        </p:txBody>
      </p:sp>
      <p:sp>
        <p:nvSpPr>
          <p:cNvPr id="3" name="Rectangle 2"/>
          <p:cNvSpPr/>
          <p:nvPr/>
        </p:nvSpPr>
        <p:spPr>
          <a:xfrm>
            <a:off x="3610280" y="2656518"/>
            <a:ext cx="3966727" cy="461665"/>
          </a:xfrm>
          <a:prstGeom prst="rect">
            <a:avLst/>
          </a:prstGeom>
          <a:solidFill>
            <a:srgbClr val="CCECFF"/>
          </a:solidFill>
          <a:ln>
            <a:solidFill>
              <a:srgbClr val="120DF3"/>
            </a:solidFill>
          </a:ln>
        </p:spPr>
        <p:txBody>
          <a:bodyPr wrap="square">
            <a:spAutoFit/>
          </a:bodyPr>
          <a:lstStyle/>
          <a:p>
            <a:pPr algn="ctr"/>
            <a:r>
              <a:rPr lang="en-US" b="1" dirty="0" smtClean="0">
                <a:solidFill>
                  <a:srgbClr val="120DF3"/>
                </a:solidFill>
                <a:latin typeface="Cambria" pitchFamily="18" charset="0"/>
              </a:rPr>
              <a:t>private: </a:t>
            </a:r>
            <a:r>
              <a:rPr lang="en-US" dirty="0" smtClean="0">
                <a:solidFill>
                  <a:srgbClr val="120DF3"/>
                </a:solidFill>
                <a:latin typeface="Cambria" pitchFamily="18" charset="0"/>
              </a:rPr>
              <a:t>post to </a:t>
            </a:r>
            <a:r>
              <a:rPr lang="en-US" i="1" dirty="0" smtClean="0">
                <a:solidFill>
                  <a:srgbClr val="120DF3"/>
                </a:solidFill>
                <a:latin typeface="Cambria" pitchFamily="18" charset="0"/>
              </a:rPr>
              <a:t>instructors</a:t>
            </a:r>
            <a:endParaRPr lang="en-US" i="1" dirty="0">
              <a:solidFill>
                <a:srgbClr val="120DF3"/>
              </a:solidFill>
            </a:endParaRPr>
          </a:p>
        </p:txBody>
      </p:sp>
      <p:sp>
        <p:nvSpPr>
          <p:cNvPr id="18" name="Text Box 5"/>
          <p:cNvSpPr txBox="1">
            <a:spLocks noChangeArrowheads="1"/>
          </p:cNvSpPr>
          <p:nvPr/>
        </p:nvSpPr>
        <p:spPr bwMode="auto">
          <a:xfrm>
            <a:off x="609600" y="99536"/>
            <a:ext cx="1905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Piazza</a:t>
            </a:r>
            <a:endParaRPr lang="en-US" sz="4200" dirty="0">
              <a:latin typeface="Cambria" pitchFamily="18" charset="0"/>
            </a:endParaRPr>
          </a:p>
        </p:txBody>
      </p:sp>
      <p:cxnSp>
        <p:nvCxnSpPr>
          <p:cNvPr id="4" name="Straight Arrow Connector 3"/>
          <p:cNvCxnSpPr/>
          <p:nvPr/>
        </p:nvCxnSpPr>
        <p:spPr bwMode="auto">
          <a:xfrm flipH="1">
            <a:off x="3991280" y="3118183"/>
            <a:ext cx="381000" cy="224135"/>
          </a:xfrm>
          <a:prstGeom prst="straightConnector1">
            <a:avLst/>
          </a:prstGeom>
          <a:solidFill>
            <a:schemeClr val="accent1"/>
          </a:solidFill>
          <a:ln w="38100" cap="flat" cmpd="sng" algn="ctr">
            <a:solidFill>
              <a:srgbClr val="120DF3"/>
            </a:solidFill>
            <a:prstDash val="solid"/>
            <a:round/>
            <a:headEnd type="none" w="med" len="med"/>
            <a:tailEnd type="arrow"/>
          </a:ln>
          <a:effectLst/>
        </p:spPr>
      </p:cxnSp>
      <p:cxnSp>
        <p:nvCxnSpPr>
          <p:cNvPr id="10" name="Straight Arrow Connector 9"/>
          <p:cNvCxnSpPr/>
          <p:nvPr/>
        </p:nvCxnSpPr>
        <p:spPr bwMode="auto">
          <a:xfrm flipH="1">
            <a:off x="2619680" y="3118183"/>
            <a:ext cx="3505200" cy="986135"/>
          </a:xfrm>
          <a:prstGeom prst="straightConnector1">
            <a:avLst/>
          </a:prstGeom>
          <a:solidFill>
            <a:schemeClr val="accent1"/>
          </a:solidFill>
          <a:ln w="38100" cap="flat" cmpd="sng" algn="ctr">
            <a:solidFill>
              <a:srgbClr val="120DF3"/>
            </a:solidFill>
            <a:prstDash val="solid"/>
            <a:round/>
            <a:headEnd type="none" w="med" len="med"/>
            <a:tailEnd type="arrow"/>
          </a:ln>
          <a:effectLst/>
        </p:spPr>
      </p:cxnSp>
      <p:sp>
        <p:nvSpPr>
          <p:cNvPr id="7" name="Rectangle 6"/>
          <p:cNvSpPr/>
          <p:nvPr/>
        </p:nvSpPr>
        <p:spPr>
          <a:xfrm>
            <a:off x="533400" y="1066800"/>
            <a:ext cx="8053540" cy="461665"/>
          </a:xfrm>
          <a:prstGeom prst="rect">
            <a:avLst/>
          </a:prstGeom>
        </p:spPr>
        <p:txBody>
          <a:bodyPr wrap="square">
            <a:spAutoFit/>
          </a:bodyPr>
          <a:lstStyle/>
          <a:p>
            <a:pPr algn="ctr"/>
            <a:r>
              <a:rPr lang="en-US" dirty="0" smtClean="0">
                <a:latin typeface="Cambria" pitchFamily="18" charset="0"/>
              </a:rPr>
              <a:t>individual concerns     or     your source code / </a:t>
            </a:r>
            <a:r>
              <a:rPr lang="en-US" b="1" dirty="0" smtClean="0">
                <a:solidFill>
                  <a:srgbClr val="C00000"/>
                </a:solidFill>
                <a:latin typeface="Cambria" pitchFamily="18" charset="0"/>
              </a:rPr>
              <a:t>bugs?</a:t>
            </a:r>
            <a:r>
              <a:rPr lang="en-US" b="1" dirty="0" smtClean="0">
                <a:latin typeface="Cambria" pitchFamily="18" charset="0"/>
              </a:rPr>
              <a:t>     </a:t>
            </a:r>
            <a:endParaRPr lang="en-US" b="1" dirty="0"/>
          </a:p>
        </p:txBody>
      </p:sp>
      <p:sp>
        <p:nvSpPr>
          <p:cNvPr id="14" name="Rectangle 13"/>
          <p:cNvSpPr/>
          <p:nvPr/>
        </p:nvSpPr>
        <p:spPr>
          <a:xfrm>
            <a:off x="5904091" y="1535289"/>
            <a:ext cx="2971799" cy="784830"/>
          </a:xfrm>
          <a:prstGeom prst="rect">
            <a:avLst/>
          </a:prstGeom>
          <a:solidFill>
            <a:schemeClr val="bg1"/>
          </a:solidFill>
          <a:ln>
            <a:solidFill>
              <a:schemeClr val="bg1"/>
            </a:solidFill>
          </a:ln>
        </p:spPr>
        <p:txBody>
          <a:bodyPr wrap="square">
            <a:spAutoFit/>
          </a:bodyPr>
          <a:lstStyle/>
          <a:p>
            <a:pPr algn="ctr"/>
            <a:r>
              <a:rPr lang="en-US" sz="1500" b="1" dirty="0" smtClean="0">
                <a:solidFill>
                  <a:srgbClr val="C00000"/>
                </a:solidFill>
                <a:latin typeface="Cambria" pitchFamily="18" charset="0"/>
              </a:rPr>
              <a:t>In-person + pair programming </a:t>
            </a:r>
            <a:r>
              <a:rPr lang="en-US" sz="1500" dirty="0" smtClean="0">
                <a:solidFill>
                  <a:srgbClr val="C00000"/>
                </a:solidFill>
                <a:latin typeface="Cambria" pitchFamily="18" charset="0"/>
              </a:rPr>
              <a:t>are better strategies for bugs.</a:t>
            </a:r>
            <a:r>
              <a:rPr lang="en-US" sz="1500" dirty="0">
                <a:solidFill>
                  <a:srgbClr val="C00000"/>
                </a:solidFill>
                <a:latin typeface="Cambria" pitchFamily="18" charset="0"/>
              </a:rPr>
              <a:t> </a:t>
            </a:r>
            <a:r>
              <a:rPr lang="en-US" sz="1500" dirty="0" smtClean="0">
                <a:solidFill>
                  <a:srgbClr val="C00000"/>
                </a:solidFill>
                <a:latin typeface="Cambria" pitchFamily="18" charset="0"/>
              </a:rPr>
              <a:t> </a:t>
            </a:r>
          </a:p>
          <a:p>
            <a:pPr algn="ctr"/>
            <a:r>
              <a:rPr lang="en-US" sz="1500" dirty="0" smtClean="0">
                <a:solidFill>
                  <a:srgbClr val="C00000"/>
                </a:solidFill>
                <a:latin typeface="Cambria" pitchFamily="18" charset="0"/>
              </a:rPr>
              <a:t>But we'll try to take a look…</a:t>
            </a:r>
            <a:endParaRPr lang="en-US" sz="1500" dirty="0">
              <a:solidFill>
                <a:srgbClr val="C00000"/>
              </a:solidFill>
            </a:endParaRPr>
          </a:p>
        </p:txBody>
      </p:sp>
      <p:sp>
        <p:nvSpPr>
          <p:cNvPr id="11" name="Rectangle 10"/>
          <p:cNvSpPr/>
          <p:nvPr/>
        </p:nvSpPr>
        <p:spPr>
          <a:xfrm rot="20586732">
            <a:off x="5571215" y="4930755"/>
            <a:ext cx="3117897" cy="830997"/>
          </a:xfrm>
          <a:prstGeom prst="rect">
            <a:avLst/>
          </a:prstGeom>
          <a:solidFill>
            <a:srgbClr val="CCECFF"/>
          </a:solidFill>
          <a:ln>
            <a:solidFill>
              <a:schemeClr val="bg1"/>
            </a:solidFill>
          </a:ln>
        </p:spPr>
        <p:txBody>
          <a:bodyPr wrap="square">
            <a:spAutoFit/>
          </a:bodyPr>
          <a:lstStyle/>
          <a:p>
            <a:pPr algn="ctr"/>
            <a:r>
              <a:rPr lang="en-US" i="1" dirty="0" smtClean="0">
                <a:latin typeface="Cambria" pitchFamily="18" charset="0"/>
              </a:rPr>
              <a:t>Account problems?</a:t>
            </a:r>
            <a:r>
              <a:rPr lang="en-US" i="1" dirty="0" smtClean="0">
                <a:solidFill>
                  <a:srgbClr val="120DF3"/>
                </a:solidFill>
                <a:latin typeface="Cambria" pitchFamily="18" charset="0"/>
              </a:rPr>
              <a:t> </a:t>
            </a:r>
          </a:p>
          <a:p>
            <a:pPr algn="ctr"/>
            <a:r>
              <a:rPr lang="en-US" b="1" i="1" dirty="0" smtClean="0">
                <a:solidFill>
                  <a:srgbClr val="FF9900"/>
                </a:solidFill>
                <a:latin typeface="Cambria" pitchFamily="18" charset="0"/>
              </a:rPr>
              <a:t>Piazza us!</a:t>
            </a:r>
            <a:endParaRPr lang="en-US" i="1" dirty="0">
              <a:solidFill>
                <a:srgbClr val="FF9900"/>
              </a:solidFill>
            </a:endParaRPr>
          </a:p>
        </p:txBody>
      </p:sp>
    </p:spTree>
    <p:extLst>
      <p:ext uri="{BB962C8B-B14F-4D97-AF65-F5344CB8AC3E}">
        <p14:creationId xmlns:p14="http://schemas.microsoft.com/office/powerpoint/2010/main" val="27276703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44" y="3124200"/>
            <a:ext cx="7752502" cy="3453682"/>
          </a:xfrm>
          <a:prstGeom prst="rect">
            <a:avLst/>
          </a:prstGeom>
        </p:spPr>
      </p:pic>
      <p:sp>
        <p:nvSpPr>
          <p:cNvPr id="5123" name="Text Box 5"/>
          <p:cNvSpPr txBox="1">
            <a:spLocks noChangeArrowheads="1"/>
          </p:cNvSpPr>
          <p:nvPr/>
        </p:nvSpPr>
        <p:spPr bwMode="auto">
          <a:xfrm>
            <a:off x="1752600" y="152400"/>
            <a:ext cx="571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i="1" dirty="0" smtClean="0">
                <a:latin typeface="Cambria" pitchFamily="18" charset="0"/>
              </a:rPr>
              <a:t>Online Python?</a:t>
            </a:r>
            <a:endParaRPr lang="en-US" sz="4000" dirty="0">
              <a:latin typeface="Cambria" pitchFamily="18" charset="0"/>
            </a:endParaRPr>
          </a:p>
        </p:txBody>
      </p:sp>
      <p:sp>
        <p:nvSpPr>
          <p:cNvPr id="23" name="Text Box 5"/>
          <p:cNvSpPr txBox="1">
            <a:spLocks noChangeArrowheads="1"/>
          </p:cNvSpPr>
          <p:nvPr/>
        </p:nvSpPr>
        <p:spPr bwMode="auto">
          <a:xfrm>
            <a:off x="5855968" y="5966936"/>
            <a:ext cx="3079624" cy="738664"/>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100" dirty="0" smtClean="0">
                <a:latin typeface="Cambria" pitchFamily="18" charset="0"/>
              </a:rPr>
              <a:t>For text programs, </a:t>
            </a:r>
            <a:r>
              <a:rPr lang="en-US" sz="2100" b="1" dirty="0" smtClean="0">
                <a:latin typeface="Calibri" panose="020F0502020204030204" pitchFamily="34" charset="0"/>
                <a:cs typeface="Courier New" pitchFamily="49" charset="0"/>
              </a:rPr>
              <a:t>trinket</a:t>
            </a:r>
            <a:r>
              <a:rPr lang="en-US" sz="2100" dirty="0">
                <a:latin typeface="Cambria" pitchFamily="18" charset="0"/>
              </a:rPr>
              <a:t> </a:t>
            </a:r>
            <a:r>
              <a:rPr lang="en-US" sz="2100" dirty="0" smtClean="0">
                <a:latin typeface="Cambria" pitchFamily="18" charset="0"/>
              </a:rPr>
              <a:t>seems the easiest.</a:t>
            </a:r>
            <a:endParaRPr lang="en-US" sz="2100" dirty="0">
              <a:solidFill>
                <a:srgbClr val="008000"/>
              </a:solidFill>
              <a:latin typeface="Cambria"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318421"/>
            <a:ext cx="6563642" cy="1629002"/>
          </a:xfrm>
          <a:prstGeom prst="rect">
            <a:avLst/>
          </a:prstGeom>
        </p:spPr>
      </p:pic>
      <p:sp>
        <p:nvSpPr>
          <p:cNvPr id="2" name="Down Arrow 1"/>
          <p:cNvSpPr/>
          <p:nvPr/>
        </p:nvSpPr>
        <p:spPr bwMode="auto">
          <a:xfrm rot="7843687">
            <a:off x="5207433" y="2338281"/>
            <a:ext cx="489914" cy="914400"/>
          </a:xfrm>
          <a:prstGeom prst="downArrow">
            <a:avLst/>
          </a:prstGeom>
          <a:solidFill>
            <a:srgbClr val="CCEC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27" name="Text Box 5"/>
          <p:cNvSpPr txBox="1">
            <a:spLocks noChangeArrowheads="1"/>
          </p:cNvSpPr>
          <p:nvPr/>
        </p:nvSpPr>
        <p:spPr bwMode="auto">
          <a:xfrm>
            <a:off x="5596467" y="2840869"/>
            <a:ext cx="2709333" cy="523220"/>
          </a:xfrm>
          <a:prstGeom prst="rect">
            <a:avLst/>
          </a:prstGeom>
          <a:solidFill>
            <a:schemeClr val="bg1"/>
          </a:solidFill>
          <a:ln w="28575">
            <a:solidFill>
              <a:srgbClr val="CCECFF"/>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dirty="0" smtClean="0">
                <a:latin typeface="Cambria" pitchFamily="18" charset="0"/>
              </a:rPr>
              <a:t>Several options</a:t>
            </a:r>
            <a:endParaRPr lang="en-US" sz="2800" dirty="0">
              <a:solidFill>
                <a:srgbClr val="008000"/>
              </a:solidFill>
              <a:latin typeface="Cambria" pitchFamily="18" charset="0"/>
            </a:endParaRPr>
          </a:p>
        </p:txBody>
      </p:sp>
      <p:sp>
        <p:nvSpPr>
          <p:cNvPr id="10" name="Down Arrow 9"/>
          <p:cNvSpPr/>
          <p:nvPr/>
        </p:nvSpPr>
        <p:spPr bwMode="auto">
          <a:xfrm rot="12338121">
            <a:off x="4874958" y="5589581"/>
            <a:ext cx="489914" cy="492962"/>
          </a:xfrm>
          <a:prstGeom prst="downArrow">
            <a:avLst/>
          </a:prstGeom>
          <a:solidFill>
            <a:srgbClr val="CCECFF"/>
          </a:solidFill>
          <a:ln w="28575" cap="flat" cmpd="sng" algn="ctr">
            <a:solidFill>
              <a:srgbClr val="120DF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 name="Down Arrow 10"/>
          <p:cNvSpPr/>
          <p:nvPr/>
        </p:nvSpPr>
        <p:spPr bwMode="auto">
          <a:xfrm rot="6814529">
            <a:off x="2365601" y="5668584"/>
            <a:ext cx="489914" cy="457200"/>
          </a:xfrm>
          <a:prstGeom prst="downArrow">
            <a:avLst/>
          </a:prstGeom>
          <a:solidFill>
            <a:srgbClr val="CCECFF"/>
          </a:solidFill>
          <a:ln w="28575" cap="flat" cmpd="sng" algn="ctr">
            <a:solidFill>
              <a:srgbClr val="120DF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11176983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bwMode="auto">
          <a:xfrm>
            <a:off x="0" y="0"/>
            <a:ext cx="2344314" cy="1420090"/>
          </a:xfrm>
          <a:prstGeom prst="roundRect">
            <a:avLst/>
          </a:prstGeom>
          <a:solidFill>
            <a:srgbClr val="CCFF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 name="Rounded Rectangle 1"/>
          <p:cNvSpPr/>
          <p:nvPr/>
        </p:nvSpPr>
        <p:spPr bwMode="auto">
          <a:xfrm>
            <a:off x="491079" y="3400507"/>
            <a:ext cx="1668958" cy="288604"/>
          </a:xfrm>
          <a:prstGeom prst="roundRect">
            <a:avLst/>
          </a:prstGeom>
          <a:solidFill>
            <a:srgbClr val="FEE2E3"/>
          </a:solidFill>
          <a:ln w="28575" cap="flat" cmpd="sng" algn="ctr">
            <a:solidFill>
              <a:srgbClr val="FEE2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54" name="Rounded Rectangle 53"/>
          <p:cNvSpPr/>
          <p:nvPr/>
        </p:nvSpPr>
        <p:spPr bwMode="auto">
          <a:xfrm>
            <a:off x="2895600" y="4572000"/>
            <a:ext cx="6248400" cy="2306493"/>
          </a:xfrm>
          <a:prstGeom prst="roundRect">
            <a:avLst/>
          </a:prstGeom>
          <a:solidFill>
            <a:srgbClr val="CCEC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895600" y="2286000"/>
            <a:ext cx="6248400" cy="2306493"/>
          </a:xfrm>
          <a:prstGeom prst="roundRect">
            <a:avLst/>
          </a:prstGeom>
          <a:solidFill>
            <a:srgbClr val="FEE2E3"/>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7411" name="Rectangle 3"/>
          <p:cNvSpPr>
            <a:spLocks noChangeArrowheads="1"/>
          </p:cNvSpPr>
          <p:nvPr/>
        </p:nvSpPr>
        <p:spPr bwMode="auto">
          <a:xfrm>
            <a:off x="4411520" y="2603354"/>
            <a:ext cx="1219200" cy="685800"/>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12" name="Rectangle 4"/>
          <p:cNvSpPr>
            <a:spLocks noChangeArrowheads="1"/>
          </p:cNvSpPr>
          <p:nvPr/>
        </p:nvSpPr>
        <p:spPr bwMode="auto">
          <a:xfrm>
            <a:off x="5868555" y="2603354"/>
            <a:ext cx="762000" cy="685800"/>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13" name="Rectangle 5"/>
          <p:cNvSpPr>
            <a:spLocks noChangeArrowheads="1"/>
          </p:cNvSpPr>
          <p:nvPr/>
        </p:nvSpPr>
        <p:spPr bwMode="auto">
          <a:xfrm>
            <a:off x="3277755" y="2603354"/>
            <a:ext cx="884238" cy="685800"/>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16" name="Text Box 8"/>
          <p:cNvSpPr txBox="1">
            <a:spLocks noChangeArrowheads="1"/>
          </p:cNvSpPr>
          <p:nvPr/>
        </p:nvSpPr>
        <p:spPr bwMode="auto">
          <a:xfrm>
            <a:off x="3263900" y="2783751"/>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ambria" pitchFamily="18" charset="0"/>
              </a:rPr>
              <a:t>Edwards</a:t>
            </a:r>
          </a:p>
        </p:txBody>
      </p:sp>
      <p:sp>
        <p:nvSpPr>
          <p:cNvPr id="17417" name="Text Box 9"/>
          <p:cNvSpPr txBox="1">
            <a:spLocks noChangeArrowheads="1"/>
          </p:cNvSpPr>
          <p:nvPr/>
        </p:nvSpPr>
        <p:spPr bwMode="auto">
          <a:xfrm>
            <a:off x="4411953" y="2783751"/>
            <a:ext cx="1268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ambria" pitchFamily="18" charset="0"/>
              </a:rPr>
              <a:t>Macalister</a:t>
            </a:r>
          </a:p>
        </p:txBody>
      </p:sp>
      <p:sp>
        <p:nvSpPr>
          <p:cNvPr id="17418" name="Text Box 10"/>
          <p:cNvSpPr txBox="1">
            <a:spLocks noChangeArrowheads="1"/>
          </p:cNvSpPr>
          <p:nvPr/>
        </p:nvSpPr>
        <p:spPr bwMode="auto">
          <a:xfrm>
            <a:off x="5791200" y="2783751"/>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err="1">
                <a:latin typeface="Cambria" pitchFamily="18" charset="0"/>
              </a:rPr>
              <a:t>Pryne</a:t>
            </a:r>
            <a:endParaRPr lang="en-US" sz="1400" dirty="0">
              <a:latin typeface="Cambria" pitchFamily="18" charset="0"/>
            </a:endParaRPr>
          </a:p>
        </p:txBody>
      </p:sp>
      <p:sp>
        <p:nvSpPr>
          <p:cNvPr id="17420" name="Text Box 12"/>
          <p:cNvSpPr txBox="1">
            <a:spLocks noChangeArrowheads="1"/>
          </p:cNvSpPr>
          <p:nvPr/>
        </p:nvSpPr>
        <p:spPr bwMode="auto">
          <a:xfrm>
            <a:off x="1349833" y="990600"/>
            <a:ext cx="93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latin typeface="Cambria" pitchFamily="18" charset="0"/>
              </a:rPr>
              <a:t>coffee</a:t>
            </a:r>
          </a:p>
        </p:txBody>
      </p:sp>
      <p:sp>
        <p:nvSpPr>
          <p:cNvPr id="17421" name="Rectangle 13"/>
          <p:cNvSpPr>
            <a:spLocks noChangeArrowheads="1"/>
          </p:cNvSpPr>
          <p:nvPr/>
        </p:nvSpPr>
        <p:spPr bwMode="auto">
          <a:xfrm>
            <a:off x="3288003" y="3361602"/>
            <a:ext cx="3352800" cy="496888"/>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22" name="Rectangle 14"/>
          <p:cNvSpPr>
            <a:spLocks noChangeArrowheads="1"/>
          </p:cNvSpPr>
          <p:nvPr/>
        </p:nvSpPr>
        <p:spPr bwMode="auto">
          <a:xfrm>
            <a:off x="3290455" y="4211493"/>
            <a:ext cx="3352800" cy="858838"/>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23" name="Text Box 15"/>
          <p:cNvSpPr txBox="1">
            <a:spLocks noChangeArrowheads="1"/>
          </p:cNvSpPr>
          <p:nvPr/>
        </p:nvSpPr>
        <p:spPr bwMode="auto">
          <a:xfrm>
            <a:off x="3470565" y="3469264"/>
            <a:ext cx="304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latin typeface="Cambria" pitchFamily="18" charset="0"/>
              </a:rPr>
              <a:t>cool machines - drills, lathes, etc.</a:t>
            </a:r>
          </a:p>
        </p:txBody>
      </p:sp>
      <p:sp>
        <p:nvSpPr>
          <p:cNvPr id="17424" name="Text Box 16"/>
          <p:cNvSpPr txBox="1">
            <a:spLocks noChangeArrowheads="1"/>
          </p:cNvSpPr>
          <p:nvPr/>
        </p:nvSpPr>
        <p:spPr bwMode="auto">
          <a:xfrm>
            <a:off x="3404755" y="4266913"/>
            <a:ext cx="312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smtClean="0">
                <a:latin typeface="Cambria" pitchFamily="18" charset="0"/>
              </a:rPr>
              <a:t>other keyboard-free </a:t>
            </a:r>
            <a:r>
              <a:rPr lang="en-US" sz="1400" dirty="0">
                <a:latin typeface="Cambria" pitchFamily="18" charset="0"/>
              </a:rPr>
              <a:t>machines</a:t>
            </a:r>
          </a:p>
        </p:txBody>
      </p:sp>
      <p:sp>
        <p:nvSpPr>
          <p:cNvPr id="17428" name="Line 20"/>
          <p:cNvSpPr>
            <a:spLocks noChangeShapeType="1"/>
          </p:cNvSpPr>
          <p:nvPr/>
        </p:nvSpPr>
        <p:spPr bwMode="auto">
          <a:xfrm>
            <a:off x="3290455" y="4592493"/>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9" name="Rectangle 21"/>
          <p:cNvSpPr>
            <a:spLocks noChangeArrowheads="1"/>
          </p:cNvSpPr>
          <p:nvPr/>
        </p:nvSpPr>
        <p:spPr bwMode="auto">
          <a:xfrm>
            <a:off x="3290455" y="5392593"/>
            <a:ext cx="3352800" cy="1028700"/>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30" name="Rectangle 22"/>
          <p:cNvSpPr>
            <a:spLocks noChangeArrowheads="1"/>
          </p:cNvSpPr>
          <p:nvPr/>
        </p:nvSpPr>
        <p:spPr bwMode="auto">
          <a:xfrm>
            <a:off x="6934200" y="2604655"/>
            <a:ext cx="1905000" cy="125383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17431" name="Text Box 23"/>
          <p:cNvSpPr txBox="1">
            <a:spLocks noChangeArrowheads="1"/>
          </p:cNvSpPr>
          <p:nvPr/>
        </p:nvSpPr>
        <p:spPr bwMode="auto">
          <a:xfrm>
            <a:off x="7086600" y="2827337"/>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dirty="0" smtClean="0">
                <a:latin typeface="Cambria" pitchFamily="18" charset="0"/>
              </a:rPr>
              <a:t>Physicists, chemists &amp; other </a:t>
            </a:r>
            <a:r>
              <a:rPr lang="en-US" sz="1200" dirty="0">
                <a:latin typeface="Cambria" pitchFamily="18" charset="0"/>
              </a:rPr>
              <a:t>parenthesis-needing individuals, </a:t>
            </a:r>
          </a:p>
        </p:txBody>
      </p:sp>
      <p:sp>
        <p:nvSpPr>
          <p:cNvPr id="17432" name="Text Box 24"/>
          <p:cNvSpPr txBox="1">
            <a:spLocks noChangeArrowheads="1"/>
          </p:cNvSpPr>
          <p:nvPr/>
        </p:nvSpPr>
        <p:spPr bwMode="auto">
          <a:xfrm>
            <a:off x="3269670" y="5091545"/>
            <a:ext cx="280887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latin typeface="Cambria" pitchFamily="18" charset="0"/>
              </a:rPr>
              <a:t>CS </a:t>
            </a:r>
            <a:r>
              <a:rPr lang="en-US" sz="1400" dirty="0" smtClean="0">
                <a:latin typeface="Cambria" pitchFamily="18" charset="0"/>
              </a:rPr>
              <a:t>Hallway and Labs</a:t>
            </a:r>
            <a:endParaRPr lang="en-US" sz="1400" dirty="0">
              <a:latin typeface="Cambria" pitchFamily="18" charset="0"/>
            </a:endParaRPr>
          </a:p>
        </p:txBody>
      </p:sp>
      <p:sp>
        <p:nvSpPr>
          <p:cNvPr id="17435" name="Rectangle 27"/>
          <p:cNvSpPr>
            <a:spLocks noChangeArrowheads="1"/>
          </p:cNvSpPr>
          <p:nvPr/>
        </p:nvSpPr>
        <p:spPr bwMode="auto">
          <a:xfrm>
            <a:off x="4982730" y="4681393"/>
            <a:ext cx="781050" cy="390525"/>
          </a:xfrm>
          <a:prstGeom prst="rect">
            <a:avLst/>
          </a:prstGeom>
          <a:solidFill>
            <a:srgbClr val="FF6600"/>
          </a:solidFill>
          <a:ln w="9525">
            <a:solidFill>
              <a:srgbClr val="FF0000"/>
            </a:solidFill>
            <a:miter lim="800000"/>
            <a:headEnd/>
            <a:tailEnd/>
          </a:ln>
        </p:spPr>
        <p:txBody>
          <a:bodyPr wrap="none" anchor="ctr"/>
          <a:lstStyle/>
          <a:p>
            <a:endParaRPr lang="en-US">
              <a:solidFill>
                <a:srgbClr val="000000"/>
              </a:solidFill>
              <a:latin typeface="Arial" pitchFamily="34" charset="0"/>
            </a:endParaRPr>
          </a:p>
        </p:txBody>
      </p:sp>
      <p:sp>
        <p:nvSpPr>
          <p:cNvPr id="17436" name="Rectangle 28"/>
          <p:cNvSpPr>
            <a:spLocks noChangeArrowheads="1"/>
          </p:cNvSpPr>
          <p:nvPr/>
        </p:nvSpPr>
        <p:spPr bwMode="auto">
          <a:xfrm>
            <a:off x="5695950" y="5395768"/>
            <a:ext cx="781050" cy="390525"/>
          </a:xfrm>
          <a:prstGeom prst="rect">
            <a:avLst/>
          </a:prstGeom>
          <a:solidFill>
            <a:srgbClr val="FF6600"/>
          </a:solidFill>
          <a:ln w="9525">
            <a:solidFill>
              <a:srgbClr val="FF0000"/>
            </a:solidFill>
            <a:miter lim="800000"/>
            <a:headEnd/>
            <a:tailEnd/>
          </a:ln>
        </p:spPr>
        <p:txBody>
          <a:bodyPr wrap="none" anchor="ctr"/>
          <a:lstStyle/>
          <a:p>
            <a:endParaRPr lang="en-US">
              <a:solidFill>
                <a:srgbClr val="000000"/>
              </a:solidFill>
              <a:latin typeface="Arial" pitchFamily="34" charset="0"/>
            </a:endParaRPr>
          </a:p>
        </p:txBody>
      </p:sp>
      <p:sp>
        <p:nvSpPr>
          <p:cNvPr id="17437" name="Rectangle 29"/>
          <p:cNvSpPr>
            <a:spLocks noChangeArrowheads="1"/>
          </p:cNvSpPr>
          <p:nvPr/>
        </p:nvSpPr>
        <p:spPr bwMode="auto">
          <a:xfrm>
            <a:off x="5079568" y="4722668"/>
            <a:ext cx="625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1">
                <a:solidFill>
                  <a:srgbClr val="FFFFFF"/>
                </a:solidFill>
                <a:latin typeface="Cambria" pitchFamily="18" charset="0"/>
              </a:rPr>
              <a:t>B102</a:t>
            </a:r>
          </a:p>
        </p:txBody>
      </p:sp>
      <p:sp>
        <p:nvSpPr>
          <p:cNvPr id="17438" name="Rectangle 30"/>
          <p:cNvSpPr>
            <a:spLocks noChangeArrowheads="1"/>
          </p:cNvSpPr>
          <p:nvPr/>
        </p:nvSpPr>
        <p:spPr bwMode="auto">
          <a:xfrm>
            <a:off x="5765800" y="5443393"/>
            <a:ext cx="625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1" dirty="0">
                <a:solidFill>
                  <a:srgbClr val="FFFFFF"/>
                </a:solidFill>
                <a:latin typeface="Cambria" pitchFamily="18" charset="0"/>
              </a:rPr>
              <a:t>B105</a:t>
            </a:r>
          </a:p>
        </p:txBody>
      </p:sp>
      <p:sp>
        <p:nvSpPr>
          <p:cNvPr id="17441" name="Text Box 33"/>
          <p:cNvSpPr txBox="1">
            <a:spLocks noChangeArrowheads="1"/>
          </p:cNvSpPr>
          <p:nvPr/>
        </p:nvSpPr>
        <p:spPr bwMode="auto">
          <a:xfrm>
            <a:off x="5400098" y="6473248"/>
            <a:ext cx="17627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mbria" pitchFamily="18" charset="0"/>
              </a:rPr>
              <a:t>to Olin  </a:t>
            </a:r>
            <a:r>
              <a:rPr lang="en-US" sz="1400" dirty="0">
                <a:latin typeface="Cambria" pitchFamily="18" charset="0"/>
              </a:rPr>
              <a:t>(</a:t>
            </a:r>
            <a:r>
              <a:rPr lang="en-US" sz="1400" dirty="0" smtClean="0">
                <a:latin typeface="Cambria" pitchFamily="18" charset="0"/>
              </a:rPr>
              <a:t>Bio + CS)</a:t>
            </a:r>
            <a:endParaRPr lang="en-US" sz="1400" dirty="0">
              <a:latin typeface="Cambria" pitchFamily="18" charset="0"/>
            </a:endParaRPr>
          </a:p>
        </p:txBody>
      </p:sp>
      <p:sp>
        <p:nvSpPr>
          <p:cNvPr id="17444" name="Line 37"/>
          <p:cNvSpPr>
            <a:spLocks noChangeShapeType="1"/>
          </p:cNvSpPr>
          <p:nvPr/>
        </p:nvSpPr>
        <p:spPr bwMode="auto">
          <a:xfrm>
            <a:off x="4738255" y="6497493"/>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38"/>
          <p:cNvSpPr>
            <a:spLocks noChangeShapeType="1"/>
          </p:cNvSpPr>
          <p:nvPr/>
        </p:nvSpPr>
        <p:spPr bwMode="auto">
          <a:xfrm>
            <a:off x="4738255" y="6649893"/>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6" name="Line 39"/>
          <p:cNvSpPr>
            <a:spLocks noChangeShapeType="1"/>
          </p:cNvSpPr>
          <p:nvPr/>
        </p:nvSpPr>
        <p:spPr bwMode="auto">
          <a:xfrm>
            <a:off x="4738255" y="6573693"/>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7" name="Line 40"/>
          <p:cNvSpPr>
            <a:spLocks noChangeShapeType="1"/>
          </p:cNvSpPr>
          <p:nvPr/>
        </p:nvSpPr>
        <p:spPr bwMode="auto">
          <a:xfrm>
            <a:off x="4738255" y="6726093"/>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0" name="Text Box 36"/>
          <p:cNvSpPr txBox="1">
            <a:spLocks noChangeArrowheads="1"/>
          </p:cNvSpPr>
          <p:nvPr/>
        </p:nvSpPr>
        <p:spPr bwMode="auto">
          <a:xfrm>
            <a:off x="444803" y="4563887"/>
            <a:ext cx="1700989"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lnSpc>
                <a:spcPct val="60000"/>
              </a:lnSpc>
              <a:spcBef>
                <a:spcPct val="50000"/>
              </a:spcBef>
            </a:pPr>
            <a:r>
              <a:rPr lang="en-US" sz="1600" dirty="0" smtClean="0">
                <a:latin typeface="Cambria" pitchFamily="18" charset="0"/>
              </a:rPr>
              <a:t>Your account for</a:t>
            </a:r>
          </a:p>
          <a:p>
            <a:pPr algn="ctr">
              <a:lnSpc>
                <a:spcPct val="60000"/>
              </a:lnSpc>
              <a:spcBef>
                <a:spcPct val="50000"/>
              </a:spcBef>
            </a:pPr>
            <a:r>
              <a:rPr lang="en-US" sz="1600" b="1" i="1" dirty="0" smtClean="0">
                <a:latin typeface="Cambria" pitchFamily="18" charset="0"/>
              </a:rPr>
              <a:t> CS submissions</a:t>
            </a:r>
            <a:r>
              <a:rPr lang="en-US" sz="1600" dirty="0">
                <a:latin typeface="Cambria" pitchFamily="18" charset="0"/>
              </a:rPr>
              <a:t>:</a:t>
            </a:r>
            <a:endParaRPr lang="en-US" sz="1600" dirty="0" smtClean="0">
              <a:latin typeface="Cambria" pitchFamily="18" charset="0"/>
            </a:endParaRPr>
          </a:p>
        </p:txBody>
      </p:sp>
      <p:sp>
        <p:nvSpPr>
          <p:cNvPr id="17451" name="Rectangle 27"/>
          <p:cNvSpPr>
            <a:spLocks noChangeArrowheads="1"/>
          </p:cNvSpPr>
          <p:nvPr/>
        </p:nvSpPr>
        <p:spPr bwMode="auto">
          <a:xfrm>
            <a:off x="5824105" y="4682548"/>
            <a:ext cx="781050" cy="390525"/>
          </a:xfrm>
          <a:prstGeom prst="rect">
            <a:avLst/>
          </a:prstGeom>
          <a:solidFill>
            <a:srgbClr val="FF6600"/>
          </a:solidFill>
          <a:ln w="9525">
            <a:solidFill>
              <a:srgbClr val="FF0000"/>
            </a:solidFill>
            <a:miter lim="800000"/>
            <a:headEnd/>
            <a:tailEnd/>
          </a:ln>
        </p:spPr>
        <p:txBody>
          <a:bodyPr wrap="none" anchor="ctr"/>
          <a:lstStyle/>
          <a:p>
            <a:endParaRPr lang="en-US">
              <a:solidFill>
                <a:srgbClr val="000000"/>
              </a:solidFill>
              <a:latin typeface="Arial" pitchFamily="34" charset="0"/>
            </a:endParaRPr>
          </a:p>
        </p:txBody>
      </p:sp>
      <p:sp>
        <p:nvSpPr>
          <p:cNvPr id="17452" name="Rectangle 29"/>
          <p:cNvSpPr>
            <a:spLocks noChangeArrowheads="1"/>
          </p:cNvSpPr>
          <p:nvPr/>
        </p:nvSpPr>
        <p:spPr bwMode="auto">
          <a:xfrm>
            <a:off x="5920943" y="4723823"/>
            <a:ext cx="625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1">
                <a:solidFill>
                  <a:srgbClr val="FFFFFF"/>
                </a:solidFill>
                <a:latin typeface="Cambria" pitchFamily="18" charset="0"/>
              </a:rPr>
              <a:t>B100</a:t>
            </a:r>
          </a:p>
        </p:txBody>
      </p:sp>
      <p:sp>
        <p:nvSpPr>
          <p:cNvPr id="17453" name="Rectangle 47"/>
          <p:cNvSpPr>
            <a:spLocks noChangeArrowheads="1"/>
          </p:cNvSpPr>
          <p:nvPr/>
        </p:nvSpPr>
        <p:spPr bwMode="auto">
          <a:xfrm>
            <a:off x="313599" y="1981200"/>
            <a:ext cx="2030715" cy="13849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4200" dirty="0" smtClean="0">
                <a:latin typeface="Cambria" pitchFamily="18" charset="0"/>
              </a:rPr>
              <a:t>Map to CS Lab</a:t>
            </a:r>
            <a:endParaRPr lang="en-US" sz="4200" dirty="0">
              <a:latin typeface="Cambria" pitchFamily="18" charset="0"/>
            </a:endParaRPr>
          </a:p>
        </p:txBody>
      </p:sp>
      <p:sp>
        <p:nvSpPr>
          <p:cNvPr id="47" name="Rectangle 22"/>
          <p:cNvSpPr>
            <a:spLocks noChangeArrowheads="1"/>
          </p:cNvSpPr>
          <p:nvPr/>
        </p:nvSpPr>
        <p:spPr bwMode="auto">
          <a:xfrm>
            <a:off x="6934200" y="5395768"/>
            <a:ext cx="1905000" cy="10255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latin typeface="Arial" pitchFamily="34" charset="0"/>
            </a:endParaRPr>
          </a:p>
        </p:txBody>
      </p:sp>
      <p:sp>
        <p:nvSpPr>
          <p:cNvPr id="48" name="Text Box 23"/>
          <p:cNvSpPr txBox="1">
            <a:spLocks noChangeArrowheads="1"/>
          </p:cNvSpPr>
          <p:nvPr/>
        </p:nvSpPr>
        <p:spPr bwMode="auto">
          <a:xfrm>
            <a:off x="7086600" y="5638800"/>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dirty="0" smtClean="0">
                <a:latin typeface="Cambria" pitchFamily="18" charset="0"/>
              </a:rPr>
              <a:t>Biologists, bees, spiders and other </a:t>
            </a:r>
            <a:r>
              <a:rPr lang="en-US" sz="1200" dirty="0" err="1" smtClean="0">
                <a:latin typeface="Cambria" pitchFamily="18" charset="0"/>
              </a:rPr>
              <a:t>arachnophiles</a:t>
            </a:r>
            <a:endParaRPr lang="en-US" sz="1200" dirty="0">
              <a:latin typeface="Cambria" pitchFamily="18" charset="0"/>
            </a:endParaRPr>
          </a:p>
        </p:txBody>
      </p:sp>
      <p:sp>
        <p:nvSpPr>
          <p:cNvPr id="3" name="Rectangle 2"/>
          <p:cNvSpPr/>
          <p:nvPr/>
        </p:nvSpPr>
        <p:spPr bwMode="auto">
          <a:xfrm>
            <a:off x="4024745" y="5392593"/>
            <a:ext cx="1600200" cy="1028700"/>
          </a:xfrm>
          <a:prstGeom prst="rect">
            <a:avLst/>
          </a:prstGeom>
          <a:solidFill>
            <a:srgbClr val="FF66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7433" name="Text Box 25"/>
          <p:cNvSpPr txBox="1">
            <a:spLocks noChangeArrowheads="1"/>
          </p:cNvSpPr>
          <p:nvPr/>
        </p:nvSpPr>
        <p:spPr bwMode="auto">
          <a:xfrm>
            <a:off x="4128655" y="5421959"/>
            <a:ext cx="1361066" cy="923330"/>
          </a:xfrm>
          <a:prstGeom prst="rect">
            <a:avLst/>
          </a:prstGeom>
          <a:solidFill>
            <a:srgbClr val="FF6600"/>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b="1" dirty="0">
                <a:solidFill>
                  <a:schemeClr val="bg1"/>
                </a:solidFill>
                <a:latin typeface="Cambria" pitchFamily="18" charset="0"/>
              </a:rPr>
              <a:t>Big Beckman </a:t>
            </a:r>
            <a:r>
              <a:rPr lang="en-US" sz="1800" b="1" dirty="0" smtClean="0">
                <a:solidFill>
                  <a:schemeClr val="bg1"/>
                </a:solidFill>
                <a:latin typeface="Cambria" pitchFamily="18" charset="0"/>
              </a:rPr>
              <a:t>  (</a:t>
            </a:r>
            <a:r>
              <a:rPr lang="en-US" sz="1800" b="1" dirty="0">
                <a:solidFill>
                  <a:schemeClr val="bg1"/>
                </a:solidFill>
                <a:latin typeface="Cambria" pitchFamily="18" charset="0"/>
              </a:rPr>
              <a:t>B126)</a:t>
            </a:r>
          </a:p>
        </p:txBody>
      </p:sp>
      <p:sp>
        <p:nvSpPr>
          <p:cNvPr id="51" name="Text Box 12"/>
          <p:cNvSpPr txBox="1">
            <a:spLocks noChangeArrowheads="1"/>
          </p:cNvSpPr>
          <p:nvPr/>
        </p:nvSpPr>
        <p:spPr bwMode="auto">
          <a:xfrm>
            <a:off x="4537365" y="1801088"/>
            <a:ext cx="93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smtClean="0">
                <a:latin typeface="Cambria" pitchFamily="18" charset="0"/>
              </a:rPr>
              <a:t>Koi</a:t>
            </a:r>
            <a:endParaRPr lang="en-US" sz="1400" dirty="0">
              <a:latin typeface="Cambria" pitchFamily="18" charset="0"/>
            </a:endParaRPr>
          </a:p>
        </p:txBody>
      </p:sp>
      <p:sp>
        <p:nvSpPr>
          <p:cNvPr id="4" name="Oval 3"/>
          <p:cNvSpPr/>
          <p:nvPr/>
        </p:nvSpPr>
        <p:spPr bwMode="auto">
          <a:xfrm>
            <a:off x="4700589" y="1690252"/>
            <a:ext cx="613353" cy="52647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55" name="Text Box 12"/>
          <p:cNvSpPr txBox="1">
            <a:spLocks noChangeArrowheads="1"/>
          </p:cNvSpPr>
          <p:nvPr/>
        </p:nvSpPr>
        <p:spPr bwMode="auto">
          <a:xfrm>
            <a:off x="7214752" y="4006425"/>
            <a:ext cx="1406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solidFill>
                  <a:srgbClr val="FF0000"/>
                </a:solidFill>
                <a:latin typeface="Cambria" pitchFamily="18" charset="0"/>
              </a:rPr>
              <a:t>Galileo</a:t>
            </a:r>
            <a:endParaRPr lang="en-US" b="1" dirty="0">
              <a:solidFill>
                <a:srgbClr val="FF0000"/>
              </a:solidFill>
              <a:latin typeface="Cambria" pitchFamily="18" charset="0"/>
            </a:endParaRPr>
          </a:p>
        </p:txBody>
      </p:sp>
      <p:sp>
        <p:nvSpPr>
          <p:cNvPr id="56" name="Text Box 12"/>
          <p:cNvSpPr txBox="1">
            <a:spLocks noChangeArrowheads="1"/>
          </p:cNvSpPr>
          <p:nvPr/>
        </p:nvSpPr>
        <p:spPr bwMode="auto">
          <a:xfrm>
            <a:off x="7065815" y="4724400"/>
            <a:ext cx="17041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solidFill>
                  <a:srgbClr val="120DF3"/>
                </a:solidFill>
                <a:latin typeface="Cambria" pitchFamily="18" charset="0"/>
              </a:rPr>
              <a:t>Beckman</a:t>
            </a:r>
            <a:endParaRPr lang="en-US" b="1" dirty="0">
              <a:solidFill>
                <a:srgbClr val="120DF3"/>
              </a:solidFill>
              <a:latin typeface="Cambria" pitchFamily="18" charset="0"/>
            </a:endParaRPr>
          </a:p>
        </p:txBody>
      </p:sp>
      <p:grpSp>
        <p:nvGrpSpPr>
          <p:cNvPr id="6" name="Group 5"/>
          <p:cNvGrpSpPr/>
          <p:nvPr/>
        </p:nvGrpSpPr>
        <p:grpSpPr>
          <a:xfrm rot="2542510">
            <a:off x="4128982" y="1541913"/>
            <a:ext cx="367145" cy="214745"/>
            <a:chOff x="3657600" y="1524000"/>
            <a:chExt cx="367145" cy="214745"/>
          </a:xfrm>
        </p:grpSpPr>
        <p:sp>
          <p:nvSpPr>
            <p:cNvPr id="58" name="Line 37"/>
            <p:cNvSpPr>
              <a:spLocks noChangeShapeType="1"/>
            </p:cNvSpPr>
            <p:nvPr/>
          </p:nvSpPr>
          <p:spPr bwMode="auto">
            <a:xfrm>
              <a:off x="3657600" y="152400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37"/>
            <p:cNvSpPr>
              <a:spLocks noChangeShapeType="1"/>
            </p:cNvSpPr>
            <p:nvPr/>
          </p:nvSpPr>
          <p:spPr bwMode="auto">
            <a:xfrm>
              <a:off x="3657600" y="159327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37"/>
            <p:cNvSpPr>
              <a:spLocks noChangeShapeType="1"/>
            </p:cNvSpPr>
            <p:nvPr/>
          </p:nvSpPr>
          <p:spPr bwMode="auto">
            <a:xfrm>
              <a:off x="3657600" y="165562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37"/>
            <p:cNvSpPr>
              <a:spLocks noChangeShapeType="1"/>
            </p:cNvSpPr>
            <p:nvPr/>
          </p:nvSpPr>
          <p:spPr bwMode="auto">
            <a:xfrm>
              <a:off x="3657600" y="1738745"/>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4" name="Group 63"/>
          <p:cNvGrpSpPr/>
          <p:nvPr/>
        </p:nvGrpSpPr>
        <p:grpSpPr>
          <a:xfrm rot="19057490" flipV="1">
            <a:off x="5510809" y="1543474"/>
            <a:ext cx="367145" cy="214745"/>
            <a:chOff x="3657600" y="1524000"/>
            <a:chExt cx="367145" cy="214745"/>
          </a:xfrm>
        </p:grpSpPr>
        <p:sp>
          <p:nvSpPr>
            <p:cNvPr id="65" name="Line 37"/>
            <p:cNvSpPr>
              <a:spLocks noChangeShapeType="1"/>
            </p:cNvSpPr>
            <p:nvPr/>
          </p:nvSpPr>
          <p:spPr bwMode="auto">
            <a:xfrm>
              <a:off x="3657600" y="152400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Line 37"/>
            <p:cNvSpPr>
              <a:spLocks noChangeShapeType="1"/>
            </p:cNvSpPr>
            <p:nvPr/>
          </p:nvSpPr>
          <p:spPr bwMode="auto">
            <a:xfrm>
              <a:off x="3657600" y="159327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Line 37"/>
            <p:cNvSpPr>
              <a:spLocks noChangeShapeType="1"/>
            </p:cNvSpPr>
            <p:nvPr/>
          </p:nvSpPr>
          <p:spPr bwMode="auto">
            <a:xfrm>
              <a:off x="3657600" y="1655620"/>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37"/>
            <p:cNvSpPr>
              <a:spLocks noChangeShapeType="1"/>
            </p:cNvSpPr>
            <p:nvPr/>
          </p:nvSpPr>
          <p:spPr bwMode="auto">
            <a:xfrm>
              <a:off x="3657600" y="1738745"/>
              <a:ext cx="3671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9" name="Text Box 12"/>
          <p:cNvSpPr txBox="1">
            <a:spLocks noChangeArrowheads="1"/>
          </p:cNvSpPr>
          <p:nvPr/>
        </p:nvSpPr>
        <p:spPr bwMode="auto">
          <a:xfrm>
            <a:off x="201168" y="381000"/>
            <a:ext cx="190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latin typeface="Cambria" pitchFamily="18" charset="0"/>
              </a:rPr>
              <a:t>Shanahan</a:t>
            </a:r>
            <a:endParaRPr lang="en-US" b="1" dirty="0">
              <a:latin typeface="Cambria" pitchFamily="18" charset="0"/>
            </a:endParaRPr>
          </a:p>
        </p:txBody>
      </p:sp>
      <p:sp>
        <p:nvSpPr>
          <p:cNvPr id="8" name="Freeform 7"/>
          <p:cNvSpPr/>
          <p:nvPr/>
        </p:nvSpPr>
        <p:spPr bwMode="auto">
          <a:xfrm>
            <a:off x="2135653" y="1247391"/>
            <a:ext cx="4757812" cy="4153111"/>
          </a:xfrm>
          <a:custGeom>
            <a:avLst/>
            <a:gdLst>
              <a:gd name="connsiteX0" fmla="*/ 0 w 4870973"/>
              <a:gd name="connsiteY0" fmla="*/ 0 h 4707775"/>
              <a:gd name="connsiteX1" fmla="*/ 2563091 w 4870973"/>
              <a:gd name="connsiteY1" fmla="*/ 498764 h 4707775"/>
              <a:gd name="connsiteX2" fmla="*/ 1898073 w 4870973"/>
              <a:gd name="connsiteY2" fmla="*/ 1302328 h 4707775"/>
              <a:gd name="connsiteX3" fmla="*/ 2396837 w 4870973"/>
              <a:gd name="connsiteY3" fmla="*/ 1787237 h 4707775"/>
              <a:gd name="connsiteX4" fmla="*/ 2729346 w 4870973"/>
              <a:gd name="connsiteY4" fmla="*/ 1814946 h 4707775"/>
              <a:gd name="connsiteX5" fmla="*/ 4696691 w 4870973"/>
              <a:gd name="connsiteY5" fmla="*/ 1828800 h 4707775"/>
              <a:gd name="connsiteX6" fmla="*/ 4779818 w 4870973"/>
              <a:gd name="connsiteY6" fmla="*/ 1884218 h 4707775"/>
              <a:gd name="connsiteX7" fmla="*/ 4752109 w 4870973"/>
              <a:gd name="connsiteY7" fmla="*/ 4488873 h 4707775"/>
              <a:gd name="connsiteX8" fmla="*/ 4793673 w 4870973"/>
              <a:gd name="connsiteY8" fmla="*/ 4572000 h 4707775"/>
              <a:gd name="connsiteX9" fmla="*/ 3588327 w 4870973"/>
              <a:gd name="connsiteY9" fmla="*/ 4585855 h 4707775"/>
              <a:gd name="connsiteX0" fmla="*/ 0 w 3617906"/>
              <a:gd name="connsiteY0" fmla="*/ 0 h 4572308"/>
              <a:gd name="connsiteX1" fmla="*/ 1310024 w 3617906"/>
              <a:gd name="connsiteY1" fmla="*/ 363297 h 4572308"/>
              <a:gd name="connsiteX2" fmla="*/ 645006 w 3617906"/>
              <a:gd name="connsiteY2" fmla="*/ 1166861 h 4572308"/>
              <a:gd name="connsiteX3" fmla="*/ 1143770 w 3617906"/>
              <a:gd name="connsiteY3" fmla="*/ 1651770 h 4572308"/>
              <a:gd name="connsiteX4" fmla="*/ 1476279 w 3617906"/>
              <a:gd name="connsiteY4" fmla="*/ 1679479 h 4572308"/>
              <a:gd name="connsiteX5" fmla="*/ 3443624 w 3617906"/>
              <a:gd name="connsiteY5" fmla="*/ 1693333 h 4572308"/>
              <a:gd name="connsiteX6" fmla="*/ 3526751 w 3617906"/>
              <a:gd name="connsiteY6" fmla="*/ 1748751 h 4572308"/>
              <a:gd name="connsiteX7" fmla="*/ 3499042 w 3617906"/>
              <a:gd name="connsiteY7" fmla="*/ 4353406 h 4572308"/>
              <a:gd name="connsiteX8" fmla="*/ 3540606 w 3617906"/>
              <a:gd name="connsiteY8" fmla="*/ 4436533 h 4572308"/>
              <a:gd name="connsiteX9" fmla="*/ 2335260 w 3617906"/>
              <a:gd name="connsiteY9" fmla="*/ 4450388 h 4572308"/>
              <a:gd name="connsiteX0" fmla="*/ 0 w 3617906"/>
              <a:gd name="connsiteY0" fmla="*/ 0 h 4572308"/>
              <a:gd name="connsiteX1" fmla="*/ 576246 w 3617906"/>
              <a:gd name="connsiteY1" fmla="*/ 927742 h 4572308"/>
              <a:gd name="connsiteX2" fmla="*/ 645006 w 3617906"/>
              <a:gd name="connsiteY2" fmla="*/ 1166861 h 4572308"/>
              <a:gd name="connsiteX3" fmla="*/ 1143770 w 3617906"/>
              <a:gd name="connsiteY3" fmla="*/ 1651770 h 4572308"/>
              <a:gd name="connsiteX4" fmla="*/ 1476279 w 3617906"/>
              <a:gd name="connsiteY4" fmla="*/ 1679479 h 4572308"/>
              <a:gd name="connsiteX5" fmla="*/ 3443624 w 3617906"/>
              <a:gd name="connsiteY5" fmla="*/ 1693333 h 4572308"/>
              <a:gd name="connsiteX6" fmla="*/ 3526751 w 3617906"/>
              <a:gd name="connsiteY6" fmla="*/ 1748751 h 4572308"/>
              <a:gd name="connsiteX7" fmla="*/ 3499042 w 3617906"/>
              <a:gd name="connsiteY7" fmla="*/ 4353406 h 4572308"/>
              <a:gd name="connsiteX8" fmla="*/ 3540606 w 3617906"/>
              <a:gd name="connsiteY8" fmla="*/ 4436533 h 4572308"/>
              <a:gd name="connsiteX9" fmla="*/ 2335260 w 3617906"/>
              <a:gd name="connsiteY9" fmla="*/ 4450388 h 4572308"/>
              <a:gd name="connsiteX0" fmla="*/ 0 w 3617634"/>
              <a:gd name="connsiteY0" fmla="*/ 0 h 4572308"/>
              <a:gd name="connsiteX1" fmla="*/ 576246 w 3617634"/>
              <a:gd name="connsiteY1" fmla="*/ 927742 h 4572308"/>
              <a:gd name="connsiteX2" fmla="*/ 645006 w 3617634"/>
              <a:gd name="connsiteY2" fmla="*/ 1166861 h 4572308"/>
              <a:gd name="connsiteX3" fmla="*/ 1143770 w 3617634"/>
              <a:gd name="connsiteY3" fmla="*/ 1651770 h 4572308"/>
              <a:gd name="connsiteX4" fmla="*/ 2074591 w 3617634"/>
              <a:gd name="connsiteY4" fmla="*/ 1679479 h 4572308"/>
              <a:gd name="connsiteX5" fmla="*/ 3443624 w 3617634"/>
              <a:gd name="connsiteY5" fmla="*/ 1693333 h 4572308"/>
              <a:gd name="connsiteX6" fmla="*/ 3526751 w 3617634"/>
              <a:gd name="connsiteY6" fmla="*/ 1748751 h 4572308"/>
              <a:gd name="connsiteX7" fmla="*/ 3499042 w 3617634"/>
              <a:gd name="connsiteY7" fmla="*/ 4353406 h 4572308"/>
              <a:gd name="connsiteX8" fmla="*/ 3540606 w 3617634"/>
              <a:gd name="connsiteY8" fmla="*/ 4436533 h 4572308"/>
              <a:gd name="connsiteX9" fmla="*/ 2335260 w 3617634"/>
              <a:gd name="connsiteY9" fmla="*/ 4450388 h 4572308"/>
              <a:gd name="connsiteX0" fmla="*/ 0 w 3617634"/>
              <a:gd name="connsiteY0" fmla="*/ 0 h 4572308"/>
              <a:gd name="connsiteX1" fmla="*/ 576246 w 3617634"/>
              <a:gd name="connsiteY1" fmla="*/ 927742 h 4572308"/>
              <a:gd name="connsiteX2" fmla="*/ 645006 w 3617634"/>
              <a:gd name="connsiteY2" fmla="*/ 1166861 h 4572308"/>
              <a:gd name="connsiteX3" fmla="*/ 1053459 w 3617634"/>
              <a:gd name="connsiteY3" fmla="*/ 1629192 h 4572308"/>
              <a:gd name="connsiteX4" fmla="*/ 2074591 w 3617634"/>
              <a:gd name="connsiteY4" fmla="*/ 1679479 h 4572308"/>
              <a:gd name="connsiteX5" fmla="*/ 3443624 w 3617634"/>
              <a:gd name="connsiteY5" fmla="*/ 1693333 h 4572308"/>
              <a:gd name="connsiteX6" fmla="*/ 3526751 w 3617634"/>
              <a:gd name="connsiteY6" fmla="*/ 1748751 h 4572308"/>
              <a:gd name="connsiteX7" fmla="*/ 3499042 w 3617634"/>
              <a:gd name="connsiteY7" fmla="*/ 4353406 h 4572308"/>
              <a:gd name="connsiteX8" fmla="*/ 3540606 w 3617634"/>
              <a:gd name="connsiteY8" fmla="*/ 4436533 h 4572308"/>
              <a:gd name="connsiteX9" fmla="*/ 2335260 w 3617634"/>
              <a:gd name="connsiteY9" fmla="*/ 4450388 h 4572308"/>
              <a:gd name="connsiteX0" fmla="*/ 0 w 3617634"/>
              <a:gd name="connsiteY0" fmla="*/ 0 h 4572308"/>
              <a:gd name="connsiteX1" fmla="*/ 1264868 w 3617634"/>
              <a:gd name="connsiteY1" fmla="*/ 555208 h 4572308"/>
              <a:gd name="connsiteX2" fmla="*/ 645006 w 3617634"/>
              <a:gd name="connsiteY2" fmla="*/ 1166861 h 4572308"/>
              <a:gd name="connsiteX3" fmla="*/ 1053459 w 3617634"/>
              <a:gd name="connsiteY3" fmla="*/ 1629192 h 4572308"/>
              <a:gd name="connsiteX4" fmla="*/ 2074591 w 3617634"/>
              <a:gd name="connsiteY4" fmla="*/ 1679479 h 4572308"/>
              <a:gd name="connsiteX5" fmla="*/ 3443624 w 3617634"/>
              <a:gd name="connsiteY5" fmla="*/ 1693333 h 4572308"/>
              <a:gd name="connsiteX6" fmla="*/ 3526751 w 3617634"/>
              <a:gd name="connsiteY6" fmla="*/ 1748751 h 4572308"/>
              <a:gd name="connsiteX7" fmla="*/ 3499042 w 3617634"/>
              <a:gd name="connsiteY7" fmla="*/ 4353406 h 4572308"/>
              <a:gd name="connsiteX8" fmla="*/ 3540606 w 3617634"/>
              <a:gd name="connsiteY8" fmla="*/ 4436533 h 4572308"/>
              <a:gd name="connsiteX9" fmla="*/ 2335260 w 3617634"/>
              <a:gd name="connsiteY9" fmla="*/ 4450388 h 4572308"/>
              <a:gd name="connsiteX0" fmla="*/ 1797349 w 2976583"/>
              <a:gd name="connsiteY0" fmla="*/ 709578 h 4017530"/>
              <a:gd name="connsiteX1" fmla="*/ 623817 w 2976583"/>
              <a:gd name="connsiteY1" fmla="*/ 430 h 4017530"/>
              <a:gd name="connsiteX2" fmla="*/ 3955 w 2976583"/>
              <a:gd name="connsiteY2" fmla="*/ 612083 h 4017530"/>
              <a:gd name="connsiteX3" fmla="*/ 412408 w 2976583"/>
              <a:gd name="connsiteY3" fmla="*/ 1074414 h 4017530"/>
              <a:gd name="connsiteX4" fmla="*/ 1433540 w 2976583"/>
              <a:gd name="connsiteY4" fmla="*/ 1124701 h 4017530"/>
              <a:gd name="connsiteX5" fmla="*/ 2802573 w 2976583"/>
              <a:gd name="connsiteY5" fmla="*/ 1138555 h 4017530"/>
              <a:gd name="connsiteX6" fmla="*/ 2885700 w 2976583"/>
              <a:gd name="connsiteY6" fmla="*/ 1193973 h 4017530"/>
              <a:gd name="connsiteX7" fmla="*/ 2857991 w 2976583"/>
              <a:gd name="connsiteY7" fmla="*/ 3798628 h 4017530"/>
              <a:gd name="connsiteX8" fmla="*/ 2899555 w 2976583"/>
              <a:gd name="connsiteY8" fmla="*/ 3881755 h 4017530"/>
              <a:gd name="connsiteX9" fmla="*/ 1694209 w 2976583"/>
              <a:gd name="connsiteY9" fmla="*/ 3895610 h 4017530"/>
              <a:gd name="connsiteX0" fmla="*/ 0 w 4757812"/>
              <a:gd name="connsiteY0" fmla="*/ 0 h 4132040"/>
              <a:gd name="connsiteX1" fmla="*/ 2405046 w 4757812"/>
              <a:gd name="connsiteY1" fmla="*/ 114940 h 4132040"/>
              <a:gd name="connsiteX2" fmla="*/ 1785184 w 4757812"/>
              <a:gd name="connsiteY2" fmla="*/ 726593 h 4132040"/>
              <a:gd name="connsiteX3" fmla="*/ 2193637 w 4757812"/>
              <a:gd name="connsiteY3" fmla="*/ 1188924 h 4132040"/>
              <a:gd name="connsiteX4" fmla="*/ 3214769 w 4757812"/>
              <a:gd name="connsiteY4" fmla="*/ 1239211 h 4132040"/>
              <a:gd name="connsiteX5" fmla="*/ 4583802 w 4757812"/>
              <a:gd name="connsiteY5" fmla="*/ 1253065 h 4132040"/>
              <a:gd name="connsiteX6" fmla="*/ 4666929 w 4757812"/>
              <a:gd name="connsiteY6" fmla="*/ 1308483 h 4132040"/>
              <a:gd name="connsiteX7" fmla="*/ 4639220 w 4757812"/>
              <a:gd name="connsiteY7" fmla="*/ 3913138 h 4132040"/>
              <a:gd name="connsiteX8" fmla="*/ 4680784 w 4757812"/>
              <a:gd name="connsiteY8" fmla="*/ 3996265 h 4132040"/>
              <a:gd name="connsiteX9" fmla="*/ 3475438 w 4757812"/>
              <a:gd name="connsiteY9" fmla="*/ 4010120 h 4132040"/>
              <a:gd name="connsiteX0" fmla="*/ 0 w 4757812"/>
              <a:gd name="connsiteY0" fmla="*/ 21071 h 4153111"/>
              <a:gd name="connsiteX1" fmla="*/ 2382468 w 4757812"/>
              <a:gd name="connsiteY1" fmla="*/ 34411 h 4153111"/>
              <a:gd name="connsiteX2" fmla="*/ 1785184 w 4757812"/>
              <a:gd name="connsiteY2" fmla="*/ 747664 h 4153111"/>
              <a:gd name="connsiteX3" fmla="*/ 2193637 w 4757812"/>
              <a:gd name="connsiteY3" fmla="*/ 1209995 h 4153111"/>
              <a:gd name="connsiteX4" fmla="*/ 3214769 w 4757812"/>
              <a:gd name="connsiteY4" fmla="*/ 1260282 h 4153111"/>
              <a:gd name="connsiteX5" fmla="*/ 4583802 w 4757812"/>
              <a:gd name="connsiteY5" fmla="*/ 1274136 h 4153111"/>
              <a:gd name="connsiteX6" fmla="*/ 4666929 w 4757812"/>
              <a:gd name="connsiteY6" fmla="*/ 1329554 h 4153111"/>
              <a:gd name="connsiteX7" fmla="*/ 4639220 w 4757812"/>
              <a:gd name="connsiteY7" fmla="*/ 3934209 h 4153111"/>
              <a:gd name="connsiteX8" fmla="*/ 4680784 w 4757812"/>
              <a:gd name="connsiteY8" fmla="*/ 4017336 h 4153111"/>
              <a:gd name="connsiteX9" fmla="*/ 3475438 w 4757812"/>
              <a:gd name="connsiteY9" fmla="*/ 4031191 h 41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7812" h="4153111">
                <a:moveTo>
                  <a:pt x="0" y="21071"/>
                </a:moveTo>
                <a:cubicBezTo>
                  <a:pt x="1123373" y="161925"/>
                  <a:pt x="2084937" y="-86688"/>
                  <a:pt x="2382468" y="34411"/>
                </a:cubicBezTo>
                <a:cubicBezTo>
                  <a:pt x="2679999" y="155510"/>
                  <a:pt x="1816656" y="551733"/>
                  <a:pt x="1785184" y="747664"/>
                </a:cubicBezTo>
                <a:cubicBezTo>
                  <a:pt x="1753712" y="943595"/>
                  <a:pt x="1955373" y="1124559"/>
                  <a:pt x="2193637" y="1209995"/>
                </a:cubicBezTo>
                <a:cubicBezTo>
                  <a:pt x="2431901" y="1295431"/>
                  <a:pt x="2816408" y="1249592"/>
                  <a:pt x="3214769" y="1260282"/>
                </a:cubicBezTo>
                <a:cubicBezTo>
                  <a:pt x="3613130" y="1270972"/>
                  <a:pt x="4127458" y="1269518"/>
                  <a:pt x="4583802" y="1274136"/>
                </a:cubicBezTo>
                <a:cubicBezTo>
                  <a:pt x="4825829" y="1285681"/>
                  <a:pt x="4657693" y="886209"/>
                  <a:pt x="4666929" y="1329554"/>
                </a:cubicBezTo>
                <a:cubicBezTo>
                  <a:pt x="4676165" y="1772899"/>
                  <a:pt x="4636911" y="3486245"/>
                  <a:pt x="4639220" y="3934209"/>
                </a:cubicBezTo>
                <a:cubicBezTo>
                  <a:pt x="4641529" y="4382173"/>
                  <a:pt x="4874748" y="4001172"/>
                  <a:pt x="4680784" y="4017336"/>
                </a:cubicBezTo>
                <a:cubicBezTo>
                  <a:pt x="4486820" y="4033500"/>
                  <a:pt x="3981129" y="4032345"/>
                  <a:pt x="3475438" y="4031191"/>
                </a:cubicBezTo>
              </a:path>
            </a:pathLst>
          </a:custGeom>
          <a:noFill/>
          <a:ln w="571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Rectangle 9"/>
          <p:cNvSpPr/>
          <p:nvPr/>
        </p:nvSpPr>
        <p:spPr>
          <a:xfrm>
            <a:off x="289544" y="5202193"/>
            <a:ext cx="899157" cy="338554"/>
          </a:xfrm>
          <a:prstGeom prst="rect">
            <a:avLst/>
          </a:prstGeom>
          <a:solidFill>
            <a:schemeClr val="bg1">
              <a:lumMod val="85000"/>
            </a:schemeClr>
          </a:solidFill>
        </p:spPr>
        <p:txBody>
          <a:bodyPr wrap="none">
            <a:spAutoFit/>
          </a:bodyPr>
          <a:lstStyle/>
          <a:p>
            <a:r>
              <a:rPr lang="en-US" sz="1600" dirty="0" err="1" smtClean="0">
                <a:solidFill>
                  <a:srgbClr val="800000"/>
                </a:solidFill>
                <a:latin typeface="Cambria" pitchFamily="18" charset="0"/>
              </a:rPr>
              <a:t>passwd</a:t>
            </a:r>
            <a:r>
              <a:rPr lang="en-US" sz="1600" dirty="0" smtClean="0">
                <a:solidFill>
                  <a:srgbClr val="800000"/>
                </a:solidFill>
                <a:latin typeface="Cambria" pitchFamily="18" charset="0"/>
              </a:rPr>
              <a:t>:</a:t>
            </a:r>
            <a:endParaRPr lang="en-US" dirty="0"/>
          </a:p>
        </p:txBody>
      </p:sp>
      <p:sp>
        <p:nvSpPr>
          <p:cNvPr id="11" name="5-Point Star 10"/>
          <p:cNvSpPr/>
          <p:nvPr/>
        </p:nvSpPr>
        <p:spPr bwMode="auto">
          <a:xfrm>
            <a:off x="5099626" y="2593623"/>
            <a:ext cx="234374" cy="180397"/>
          </a:xfrm>
          <a:prstGeom prst="star5">
            <a:avLst/>
          </a:prstGeom>
          <a:solidFill>
            <a:srgbClr val="FEE2E3"/>
          </a:solidFill>
          <a:ln w="285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59" name="Text Box 12"/>
          <p:cNvSpPr txBox="1">
            <a:spLocks noChangeArrowheads="1"/>
          </p:cNvSpPr>
          <p:nvPr/>
        </p:nvSpPr>
        <p:spPr bwMode="auto">
          <a:xfrm>
            <a:off x="1175356" y="6379436"/>
            <a:ext cx="1239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latin typeface="Cambria" pitchFamily="18" charset="0"/>
              </a:rPr>
              <a:t>or Olin</a:t>
            </a:r>
            <a:endParaRPr lang="en-US" b="1" dirty="0">
              <a:latin typeface="Cambria" pitchFamily="18" charset="0"/>
            </a:endParaRPr>
          </a:p>
        </p:txBody>
      </p:sp>
      <p:cxnSp>
        <p:nvCxnSpPr>
          <p:cNvPr id="13" name="Straight Arrow Connector 12"/>
          <p:cNvCxnSpPr/>
          <p:nvPr/>
        </p:nvCxnSpPr>
        <p:spPr bwMode="auto">
          <a:xfrm>
            <a:off x="2439725" y="6649893"/>
            <a:ext cx="2071315" cy="0"/>
          </a:xfrm>
          <a:prstGeom prst="straightConnector1">
            <a:avLst/>
          </a:prstGeom>
          <a:noFill/>
          <a:ln w="57150" cap="flat" cmpd="sng" algn="ctr">
            <a:solidFill>
              <a:srgbClr val="FF6600"/>
            </a:solidFill>
            <a:prstDash val="solid"/>
            <a:round/>
            <a:headEnd type="none" w="med" len="med"/>
            <a:tailEnd type="arrow"/>
          </a:ln>
          <a:effectLst/>
        </p:spPr>
      </p:cxnSp>
      <p:sp>
        <p:nvSpPr>
          <p:cNvPr id="63" name="TextBox 62"/>
          <p:cNvSpPr txBox="1"/>
          <p:nvPr/>
        </p:nvSpPr>
        <p:spPr>
          <a:xfrm>
            <a:off x="5791200" y="95071"/>
            <a:ext cx="3133587" cy="1200329"/>
          </a:xfrm>
          <a:prstGeom prst="rect">
            <a:avLst/>
          </a:prstGeom>
          <a:solidFill>
            <a:schemeClr val="bg1">
              <a:lumMod val="95000"/>
            </a:schemeClr>
          </a:solidFill>
          <a:ln>
            <a:solidFill>
              <a:srgbClr val="FF6600"/>
            </a:solidFill>
          </a:ln>
        </p:spPr>
        <p:txBody>
          <a:bodyPr wrap="square" rtlCol="0">
            <a:spAutoFit/>
          </a:bodyPr>
          <a:lstStyle/>
          <a:p>
            <a:pPr algn="ctr"/>
            <a:r>
              <a:rPr lang="en-US" dirty="0" smtClean="0">
                <a:latin typeface="Calibri" panose="020F0502020204030204" pitchFamily="34" charset="0"/>
              </a:rPr>
              <a:t>Evening lab?  You can pickup a keycard from HMC's F&amp;M dep't.</a:t>
            </a:r>
            <a:endParaRPr lang="en-US" dirty="0">
              <a:latin typeface="Calibri" panose="020F0502020204030204" pitchFamily="34" charset="0"/>
            </a:endParaRPr>
          </a:p>
        </p:txBody>
      </p:sp>
      <p:sp>
        <p:nvSpPr>
          <p:cNvPr id="16" name="Rectangle 15"/>
          <p:cNvSpPr/>
          <p:nvPr/>
        </p:nvSpPr>
        <p:spPr>
          <a:xfrm>
            <a:off x="425067" y="3449275"/>
            <a:ext cx="1745799" cy="249812"/>
          </a:xfrm>
          <a:prstGeom prst="rect">
            <a:avLst/>
          </a:prstGeom>
        </p:spPr>
        <p:txBody>
          <a:bodyPr wrap="none">
            <a:spAutoFit/>
          </a:bodyPr>
          <a:lstStyle/>
          <a:p>
            <a:pPr lvl="0" algn="ctr">
              <a:lnSpc>
                <a:spcPct val="60000"/>
              </a:lnSpc>
              <a:spcBef>
                <a:spcPct val="50000"/>
              </a:spcBef>
            </a:pPr>
            <a:r>
              <a:rPr lang="en-US" sz="1600" dirty="0">
                <a:latin typeface="Cambria" pitchFamily="18" charset="0"/>
              </a:rPr>
              <a:t> Laptop? </a:t>
            </a:r>
            <a:r>
              <a:rPr lang="en-US" sz="1600" b="1" i="1" dirty="0">
                <a:latin typeface="Cambria" pitchFamily="18" charset="0"/>
              </a:rPr>
              <a:t>Bring it!</a:t>
            </a:r>
          </a:p>
        </p:txBody>
      </p:sp>
      <p:cxnSp>
        <p:nvCxnSpPr>
          <p:cNvPr id="18" name="Straight Arrow Connector 17"/>
          <p:cNvCxnSpPr/>
          <p:nvPr/>
        </p:nvCxnSpPr>
        <p:spPr bwMode="auto">
          <a:xfrm flipH="1" flipV="1">
            <a:off x="3404755" y="95071"/>
            <a:ext cx="2315306" cy="285929"/>
          </a:xfrm>
          <a:prstGeom prst="straightConnector1">
            <a:avLst/>
          </a:prstGeom>
          <a:noFill/>
          <a:ln w="28575" cap="flat" cmpd="sng" algn="ctr">
            <a:solidFill>
              <a:srgbClr val="FF6600"/>
            </a:solidFill>
            <a:prstDash val="solid"/>
            <a:round/>
            <a:headEnd type="none" w="med" len="med"/>
            <a:tailEnd type="arrow"/>
          </a:ln>
          <a:effectLst/>
        </p:spPr>
      </p:cxnSp>
      <p:sp>
        <p:nvSpPr>
          <p:cNvPr id="19" name="Rectangle 18"/>
          <p:cNvSpPr/>
          <p:nvPr/>
        </p:nvSpPr>
        <p:spPr>
          <a:xfrm>
            <a:off x="4271808" y="74551"/>
            <a:ext cx="751296" cy="323165"/>
          </a:xfrm>
          <a:prstGeom prst="rect">
            <a:avLst/>
          </a:prstGeom>
          <a:solidFill>
            <a:srgbClr val="FFCC99"/>
          </a:solidFill>
        </p:spPr>
        <p:txBody>
          <a:bodyPr wrap="none">
            <a:spAutoFit/>
          </a:bodyPr>
          <a:lstStyle/>
          <a:p>
            <a:r>
              <a:rPr lang="en-US" sz="1500" b="1" dirty="0" smtClean="0">
                <a:latin typeface="Calibri" panose="020F0502020204030204" pitchFamily="34" charset="0"/>
              </a:rPr>
              <a:t>in Platt</a:t>
            </a:r>
            <a:endParaRPr lang="en-US" sz="1500" b="1" dirty="0"/>
          </a:p>
        </p:txBody>
      </p:sp>
    </p:spTree>
    <p:extLst>
      <p:ext uri="{BB962C8B-B14F-4D97-AF65-F5344CB8AC3E}">
        <p14:creationId xmlns:p14="http://schemas.microsoft.com/office/powerpoint/2010/main" val="31354897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3" name="Rectangle 47"/>
          <p:cNvSpPr>
            <a:spLocks noChangeArrowheads="1"/>
          </p:cNvSpPr>
          <p:nvPr/>
        </p:nvSpPr>
        <p:spPr bwMode="auto">
          <a:xfrm>
            <a:off x="381000" y="304800"/>
            <a:ext cx="3074688" cy="738664"/>
          </a:xfrm>
          <a:prstGeom prst="rect">
            <a:avLst/>
          </a:prstGeom>
          <a:solidFill>
            <a:srgbClr val="FFCC99"/>
          </a:solidFill>
          <a:ln w="9525">
            <a:noFill/>
            <a:miter lim="800000"/>
            <a:headEnd/>
            <a:tailEnd/>
          </a:ln>
          <a:extLst/>
        </p:spPr>
        <p:txBody>
          <a:bodyPr wrap="none">
            <a:spAutoFit/>
          </a:bodyPr>
          <a:lstStyle/>
          <a:p>
            <a:r>
              <a:rPr lang="en-US" sz="4200" dirty="0" smtClean="0">
                <a:latin typeface="Cambria" pitchFamily="18" charset="0"/>
              </a:rPr>
              <a:t>Evening lab?</a:t>
            </a:r>
            <a:endParaRPr lang="en-US" sz="4200" dirty="0">
              <a:latin typeface="Cambria" pitchFamily="18" charset="0"/>
            </a:endParaRPr>
          </a:p>
        </p:txBody>
      </p:sp>
      <p:sp>
        <p:nvSpPr>
          <p:cNvPr id="70" name="Rectangle 47"/>
          <p:cNvSpPr>
            <a:spLocks noChangeArrowheads="1"/>
          </p:cNvSpPr>
          <p:nvPr/>
        </p:nvSpPr>
        <p:spPr bwMode="auto">
          <a:xfrm>
            <a:off x="749808" y="1404778"/>
            <a:ext cx="76200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3200" dirty="0" smtClean="0">
                <a:latin typeface="Cambria" pitchFamily="18" charset="0"/>
              </a:rPr>
              <a:t>You can get a keycard from F&amp;M in Platt</a:t>
            </a:r>
            <a:endParaRPr lang="en-US" sz="3200" dirty="0">
              <a:latin typeface="Cambria" pitchFamily="18"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48" t="10286" r="2168" b="7721"/>
          <a:stretch/>
        </p:blipFill>
        <p:spPr bwMode="auto">
          <a:xfrm>
            <a:off x="368808" y="2258290"/>
            <a:ext cx="8382000" cy="4447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own Arrow 1"/>
          <p:cNvSpPr/>
          <p:nvPr/>
        </p:nvSpPr>
        <p:spPr bwMode="auto">
          <a:xfrm rot="10800000">
            <a:off x="1066799" y="4495800"/>
            <a:ext cx="609600" cy="914400"/>
          </a:xfrm>
          <a:prstGeom prst="downArrow">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TextBox 2"/>
          <p:cNvSpPr txBox="1"/>
          <p:nvPr/>
        </p:nvSpPr>
        <p:spPr>
          <a:xfrm>
            <a:off x="762000" y="5388864"/>
            <a:ext cx="2209800" cy="830997"/>
          </a:xfrm>
          <a:prstGeom prst="rect">
            <a:avLst/>
          </a:prstGeom>
          <a:solidFill>
            <a:srgbClr val="CCECFF"/>
          </a:solidFill>
        </p:spPr>
        <p:txBody>
          <a:bodyPr wrap="square" rtlCol="0">
            <a:spAutoFit/>
          </a:bodyPr>
          <a:lstStyle/>
          <a:p>
            <a:pPr algn="ctr"/>
            <a:r>
              <a:rPr lang="en-US" dirty="0" smtClean="0">
                <a:latin typeface="Cambria" panose="02040503050406030204" pitchFamily="18" charset="0"/>
              </a:rPr>
              <a:t>Beckman B102, B105, B126</a:t>
            </a:r>
            <a:endParaRPr lang="en-US" dirty="0">
              <a:latin typeface="Cambria" panose="02040503050406030204" pitchFamily="18" charset="0"/>
            </a:endParaRPr>
          </a:p>
        </p:txBody>
      </p:sp>
      <p:sp>
        <p:nvSpPr>
          <p:cNvPr id="12" name="Down Arrow 11"/>
          <p:cNvSpPr/>
          <p:nvPr/>
        </p:nvSpPr>
        <p:spPr bwMode="auto">
          <a:xfrm rot="1653305">
            <a:off x="946443" y="3060940"/>
            <a:ext cx="609600" cy="914400"/>
          </a:xfrm>
          <a:prstGeom prst="downArrow">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 name="TextBox 12"/>
          <p:cNvSpPr txBox="1"/>
          <p:nvPr/>
        </p:nvSpPr>
        <p:spPr>
          <a:xfrm>
            <a:off x="1066799" y="2408192"/>
            <a:ext cx="2209800" cy="830997"/>
          </a:xfrm>
          <a:prstGeom prst="rect">
            <a:avLst/>
          </a:prstGeom>
          <a:solidFill>
            <a:srgbClr val="CCECFF"/>
          </a:solidFill>
        </p:spPr>
        <p:txBody>
          <a:bodyPr wrap="square" rtlCol="0">
            <a:spAutoFit/>
          </a:bodyPr>
          <a:lstStyle/>
          <a:p>
            <a:pPr algn="ctr"/>
            <a:r>
              <a:rPr lang="en-US" dirty="0" smtClean="0">
                <a:latin typeface="Cambria" panose="02040503050406030204" pitchFamily="18" charset="0"/>
              </a:rPr>
              <a:t>Enter through Olin building</a:t>
            </a:r>
            <a:endParaRPr lang="en-US" dirty="0">
              <a:latin typeface="Cambria" panose="02040503050406030204" pitchFamily="18" charset="0"/>
            </a:endParaRPr>
          </a:p>
        </p:txBody>
      </p:sp>
      <p:sp>
        <p:nvSpPr>
          <p:cNvPr id="10" name="Down Arrow 9"/>
          <p:cNvSpPr/>
          <p:nvPr/>
        </p:nvSpPr>
        <p:spPr bwMode="auto">
          <a:xfrm rot="10800000">
            <a:off x="4114799" y="4101637"/>
            <a:ext cx="609600" cy="914400"/>
          </a:xfrm>
          <a:prstGeom prst="downArrow">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 name="TextBox 10"/>
          <p:cNvSpPr txBox="1"/>
          <p:nvPr/>
        </p:nvSpPr>
        <p:spPr>
          <a:xfrm>
            <a:off x="3810000" y="4994701"/>
            <a:ext cx="2209800" cy="1200329"/>
          </a:xfrm>
          <a:prstGeom prst="rect">
            <a:avLst/>
          </a:prstGeom>
          <a:solidFill>
            <a:srgbClr val="FFCC99"/>
          </a:solidFill>
        </p:spPr>
        <p:txBody>
          <a:bodyPr wrap="square" rtlCol="0">
            <a:spAutoFit/>
          </a:bodyPr>
          <a:lstStyle/>
          <a:p>
            <a:pPr algn="ctr"/>
            <a:r>
              <a:rPr lang="en-US" dirty="0" smtClean="0">
                <a:latin typeface="Cambria" panose="02040503050406030204" pitchFamily="18" charset="0"/>
              </a:rPr>
              <a:t>Platt building. F&amp;M is in the basement.</a:t>
            </a:r>
            <a:endParaRPr lang="en-US" dirty="0">
              <a:latin typeface="Cambria" panose="02040503050406030204" pitchFamily="18" charset="0"/>
            </a:endParaRPr>
          </a:p>
        </p:txBody>
      </p:sp>
      <p:sp>
        <p:nvSpPr>
          <p:cNvPr id="14" name="Down Arrow 13"/>
          <p:cNvSpPr/>
          <p:nvPr/>
        </p:nvSpPr>
        <p:spPr bwMode="auto">
          <a:xfrm>
            <a:off x="4141916" y="2002939"/>
            <a:ext cx="604424" cy="1182876"/>
          </a:xfrm>
          <a:prstGeom prst="downArrow">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9462070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483" b="11231"/>
          <a:stretch/>
        </p:blipFill>
        <p:spPr bwMode="auto">
          <a:xfrm>
            <a:off x="951952" y="1481328"/>
            <a:ext cx="7049048" cy="3395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7" name="Text Box 5"/>
          <p:cNvSpPr txBox="1">
            <a:spLocks noChangeArrowheads="1"/>
          </p:cNvSpPr>
          <p:nvPr/>
        </p:nvSpPr>
        <p:spPr bwMode="auto">
          <a:xfrm>
            <a:off x="4419600" y="152400"/>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4000" i="1" dirty="0" smtClean="0">
                <a:latin typeface="Cambria" pitchFamily="18" charset="0"/>
              </a:rPr>
              <a:t>Ask for help…</a:t>
            </a:r>
            <a:endParaRPr lang="en-US" sz="4000" i="1" dirty="0">
              <a:latin typeface="Cambria" pitchFamily="18" charset="0"/>
            </a:endParaRPr>
          </a:p>
        </p:txBody>
      </p:sp>
      <p:sp>
        <p:nvSpPr>
          <p:cNvPr id="6148" name="Text Box 9"/>
          <p:cNvSpPr txBox="1">
            <a:spLocks noChangeArrowheads="1"/>
          </p:cNvSpPr>
          <p:nvPr/>
        </p:nvSpPr>
        <p:spPr bwMode="auto">
          <a:xfrm>
            <a:off x="211667" y="267272"/>
            <a:ext cx="548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dirty="0">
                <a:latin typeface="Cambria" pitchFamily="18" charset="0"/>
              </a:rPr>
              <a:t>Graders + Tutors  </a:t>
            </a:r>
            <a:r>
              <a:rPr lang="en-US" sz="2800" b="1" dirty="0">
                <a:latin typeface="Cambria" pitchFamily="18" charset="0"/>
              </a:rPr>
              <a:t>= </a:t>
            </a:r>
            <a:r>
              <a:rPr lang="en-US" sz="2800" b="1" i="1" dirty="0" err="1" smtClean="0">
                <a:solidFill>
                  <a:srgbClr val="008000"/>
                </a:solidFill>
                <a:latin typeface="Cambria" pitchFamily="18" charset="0"/>
              </a:rPr>
              <a:t>Grutors</a:t>
            </a:r>
            <a:endParaRPr lang="en-US" sz="2800" dirty="0">
              <a:solidFill>
                <a:srgbClr val="008000"/>
              </a:solidFill>
              <a:latin typeface="Cambria" pitchFamily="18" charset="0"/>
            </a:endParaRPr>
          </a:p>
        </p:txBody>
      </p:sp>
      <p:sp>
        <p:nvSpPr>
          <p:cNvPr id="14" name="Text Box 9"/>
          <p:cNvSpPr txBox="1">
            <a:spLocks noChangeArrowheads="1"/>
          </p:cNvSpPr>
          <p:nvPr/>
        </p:nvSpPr>
        <p:spPr bwMode="auto">
          <a:xfrm>
            <a:off x="732365" y="6106180"/>
            <a:ext cx="7268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b="1" dirty="0" smtClean="0">
                <a:latin typeface="Cambria" pitchFamily="18" charset="0"/>
              </a:rPr>
              <a:t>Office hours:    </a:t>
            </a:r>
            <a:r>
              <a:rPr lang="en-US" sz="2800" dirty="0" smtClean="0">
                <a:latin typeface="Cambria" pitchFamily="18" charset="0"/>
              </a:rPr>
              <a:t>After class on Wed. (~3-5pm)</a:t>
            </a:r>
            <a:endParaRPr lang="en-US" sz="2800" dirty="0">
              <a:latin typeface="Cambria" pitchFamily="18" charset="0"/>
            </a:endParaRPr>
          </a:p>
        </p:txBody>
      </p:sp>
      <p:sp>
        <p:nvSpPr>
          <p:cNvPr id="2" name="Rectangle 1"/>
          <p:cNvSpPr/>
          <p:nvPr/>
        </p:nvSpPr>
        <p:spPr>
          <a:xfrm>
            <a:off x="522112" y="5127978"/>
            <a:ext cx="8305800" cy="461665"/>
          </a:xfrm>
          <a:prstGeom prst="rect">
            <a:avLst/>
          </a:prstGeom>
        </p:spPr>
        <p:txBody>
          <a:bodyPr wrap="square">
            <a:spAutoFit/>
          </a:bodyPr>
          <a:lstStyle/>
          <a:p>
            <a:pPr algn="ctr"/>
            <a:r>
              <a:rPr lang="en-US" b="1" i="1" dirty="0" smtClean="0">
                <a:solidFill>
                  <a:srgbClr val="008000"/>
                </a:solidFill>
                <a:latin typeface="Cambria" pitchFamily="18" charset="0"/>
              </a:rPr>
              <a:t>every day</a:t>
            </a:r>
            <a:r>
              <a:rPr lang="en-US" dirty="0" smtClean="0">
                <a:solidFill>
                  <a:srgbClr val="008000"/>
                </a:solidFill>
                <a:latin typeface="Cambria" pitchFamily="18" charset="0"/>
              </a:rPr>
              <a:t> there are tutoring hours in the </a:t>
            </a:r>
            <a:r>
              <a:rPr lang="en-US" b="1" i="1" dirty="0" smtClean="0">
                <a:solidFill>
                  <a:srgbClr val="008000"/>
                </a:solidFill>
                <a:latin typeface="Cambria" pitchFamily="18" charset="0"/>
              </a:rPr>
              <a:t>LAC</a:t>
            </a:r>
            <a:r>
              <a:rPr lang="en-US" dirty="0" smtClean="0">
                <a:solidFill>
                  <a:srgbClr val="008000"/>
                </a:solidFill>
                <a:latin typeface="Cambria" pitchFamily="18" charset="0"/>
              </a:rPr>
              <a:t> computer lab </a:t>
            </a:r>
            <a:endParaRPr lang="en-US" dirty="0">
              <a:solidFill>
                <a:srgbClr val="008000"/>
              </a:solidFill>
            </a:endParaRPr>
          </a:p>
        </p:txBody>
      </p:sp>
      <p:sp>
        <p:nvSpPr>
          <p:cNvPr id="3" name="Rectangle 2"/>
          <p:cNvSpPr/>
          <p:nvPr/>
        </p:nvSpPr>
        <p:spPr>
          <a:xfrm>
            <a:off x="5622300" y="5742801"/>
            <a:ext cx="1673022" cy="276999"/>
          </a:xfrm>
          <a:prstGeom prst="rect">
            <a:avLst/>
          </a:prstGeom>
          <a:noFill/>
        </p:spPr>
        <p:txBody>
          <a:bodyPr wrap="none">
            <a:spAutoFit/>
          </a:bodyPr>
          <a:lstStyle/>
          <a:p>
            <a:r>
              <a:rPr lang="en-US" sz="1200" dirty="0" err="1" smtClean="0">
                <a:solidFill>
                  <a:srgbClr val="008000"/>
                </a:solidFill>
                <a:latin typeface="Cambria" pitchFamily="18" charset="0"/>
              </a:rPr>
              <a:t>Linde</a:t>
            </a:r>
            <a:r>
              <a:rPr lang="en-US" sz="1200" dirty="0" smtClean="0">
                <a:solidFill>
                  <a:srgbClr val="008000"/>
                </a:solidFill>
                <a:latin typeface="Cambria" pitchFamily="18" charset="0"/>
              </a:rPr>
              <a:t> Activities Center</a:t>
            </a:r>
            <a:endParaRPr lang="en-US" sz="1200" dirty="0">
              <a:solidFill>
                <a:srgbClr val="008000"/>
              </a:solidFill>
            </a:endParaRPr>
          </a:p>
        </p:txBody>
      </p:sp>
      <p:sp>
        <p:nvSpPr>
          <p:cNvPr id="9" name="Text Box 48"/>
          <p:cNvSpPr txBox="1">
            <a:spLocks noChangeArrowheads="1"/>
          </p:cNvSpPr>
          <p:nvPr/>
        </p:nvSpPr>
        <p:spPr bwMode="auto">
          <a:xfrm rot="374325">
            <a:off x="7253823" y="1418315"/>
            <a:ext cx="923314" cy="323165"/>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latin typeface="Cambria" pitchFamily="18" charset="0"/>
              </a:rPr>
              <a:t>see page</a:t>
            </a:r>
            <a:endParaRPr lang="en-US" sz="1500" dirty="0">
              <a:latin typeface="Cambria" pitchFamily="18" charset="0"/>
            </a:endParaRPr>
          </a:p>
        </p:txBody>
      </p:sp>
      <p:sp>
        <p:nvSpPr>
          <p:cNvPr id="5" name="Right Brace 4"/>
          <p:cNvSpPr/>
          <p:nvPr/>
        </p:nvSpPr>
        <p:spPr bwMode="auto">
          <a:xfrm rot="16200000">
            <a:off x="6332712" y="4837536"/>
            <a:ext cx="228601" cy="1709190"/>
          </a:xfrm>
          <a:prstGeom prst="rightBrace">
            <a:avLst>
              <a:gd name="adj1" fmla="val 65476"/>
              <a:gd name="adj2" fmla="val 5000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 name="Text Box 48"/>
          <p:cNvSpPr txBox="1">
            <a:spLocks noChangeArrowheads="1"/>
          </p:cNvSpPr>
          <p:nvPr/>
        </p:nvSpPr>
        <p:spPr bwMode="auto">
          <a:xfrm rot="20875073">
            <a:off x="7979543" y="6124059"/>
            <a:ext cx="1054827" cy="553998"/>
          </a:xfrm>
          <a:prstGeom prst="rect">
            <a:avLst/>
          </a:prstGeom>
          <a:solidFill>
            <a:srgbClr val="FFCC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b="1" dirty="0" smtClean="0">
                <a:latin typeface="Cambria" pitchFamily="18" charset="0"/>
              </a:rPr>
              <a:t>Piazza</a:t>
            </a:r>
            <a:r>
              <a:rPr lang="en-US" sz="1500" dirty="0" smtClean="0">
                <a:latin typeface="Cambria" pitchFamily="18" charset="0"/>
              </a:rPr>
              <a:t> ~ next time</a:t>
            </a:r>
            <a:endParaRPr lang="en-US" sz="1500" dirty="0">
              <a:latin typeface="Cambria" pitchFamily="18" charset="0"/>
            </a:endParaRPr>
          </a:p>
        </p:txBody>
      </p:sp>
    </p:spTree>
    <p:extLst>
      <p:ext uri="{BB962C8B-B14F-4D97-AF65-F5344CB8AC3E}">
        <p14:creationId xmlns:p14="http://schemas.microsoft.com/office/powerpoint/2010/main" val="8893633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8"/>
          <p:cNvSpPr txBox="1">
            <a:spLocks noChangeArrowheads="1"/>
          </p:cNvSpPr>
          <p:nvPr/>
        </p:nvSpPr>
        <p:spPr bwMode="auto">
          <a:xfrm>
            <a:off x="404813" y="2314575"/>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user = </a:t>
            </a:r>
            <a:r>
              <a:rPr lang="en-US" sz="2000" b="1" dirty="0" err="1">
                <a:solidFill>
                  <a:srgbClr val="900BD5"/>
                </a:solidFill>
                <a:latin typeface="Courier New" pitchFamily="49" charset="0"/>
                <a:cs typeface="Courier New" pitchFamily="49" charset="0"/>
              </a:rPr>
              <a:t>raw_input</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Choose </a:t>
            </a:r>
            <a:r>
              <a:rPr lang="en-US" sz="2000" b="1" dirty="0">
                <a:solidFill>
                  <a:srgbClr val="008000"/>
                </a:solidFill>
                <a:latin typeface="Courier New" pitchFamily="49" charset="0"/>
                <a:cs typeface="Courier New" pitchFamily="49" charset="0"/>
              </a:rPr>
              <a:t>your weapon! </a:t>
            </a:r>
            <a:r>
              <a:rPr lang="en-US" sz="2000" b="1" dirty="0" smtClean="0">
                <a:solidFill>
                  <a:srgbClr val="008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 </a:t>
            </a:r>
            <a:endParaRPr lang="en-US" sz="2000" dirty="0">
              <a:solidFill>
                <a:srgbClr val="000000"/>
              </a:solidFill>
              <a:latin typeface="Courier New" pitchFamily="49" charset="0"/>
              <a:cs typeface="Courier New" pitchFamily="49" charset="0"/>
            </a:endParaRPr>
          </a:p>
        </p:txBody>
      </p:sp>
      <p:sp>
        <p:nvSpPr>
          <p:cNvPr id="18436" name="Text Box 48"/>
          <p:cNvSpPr txBox="1">
            <a:spLocks noChangeArrowheads="1"/>
          </p:cNvSpPr>
          <p:nvPr/>
        </p:nvSpPr>
        <p:spPr bwMode="auto">
          <a:xfrm>
            <a:off x="404813" y="2713038"/>
            <a:ext cx="844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comp = </a:t>
            </a:r>
            <a:r>
              <a:rPr lang="en-US" sz="2000" b="1" dirty="0" err="1">
                <a:solidFill>
                  <a:srgbClr val="000000"/>
                </a:solidFill>
                <a:latin typeface="Courier New" pitchFamily="49" charset="0"/>
                <a:cs typeface="Courier New" pitchFamily="49" charset="0"/>
              </a:rPr>
              <a:t>random.choice</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rock'</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'paper'</a:t>
            </a:r>
            <a:r>
              <a:rPr lang="en-US" sz="2000" b="1" dirty="0" err="1">
                <a:solidFill>
                  <a:srgbClr val="000000"/>
                </a:solidFill>
                <a:latin typeface="Courier New" pitchFamily="49" charset="0"/>
                <a:cs typeface="Courier New" pitchFamily="49" charset="0"/>
              </a:rPr>
              <a:t>,</a:t>
            </a:r>
            <a:r>
              <a:rPr lang="en-US" sz="2000" b="1" dirty="0" err="1" smtClean="0">
                <a:solidFill>
                  <a:srgbClr val="008000"/>
                </a:solidFill>
                <a:latin typeface="Courier New" pitchFamily="49" charset="0"/>
                <a:cs typeface="Courier New" pitchFamily="49" charset="0"/>
              </a:rPr>
              <a:t>'scissors</a:t>
            </a:r>
            <a:r>
              <a:rPr lang="en-US" sz="2000" b="1" dirty="0">
                <a:solidFill>
                  <a:srgbClr val="008000"/>
                </a:solidFill>
                <a:latin typeface="Courier New" pitchFamily="49" charset="0"/>
                <a:cs typeface="Courier New" pitchFamily="49" charset="0"/>
              </a:rPr>
              <a:t>"</a:t>
            </a:r>
            <a:r>
              <a:rPr lang="en-US" sz="2000" b="1" dirty="0" smtClean="0">
                <a:solidFill>
                  <a:srgbClr val="000000"/>
                </a:solidFill>
                <a:latin typeface="Courier New" pitchFamily="49" charset="0"/>
                <a:cs typeface="Courier New" pitchFamily="49" charset="0"/>
              </a:rPr>
              <a:t>) ]</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'user (you) chose:'</a:t>
            </a:r>
            <a:r>
              <a:rPr lang="en-US" sz="2000" b="1" dirty="0" smtClean="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'user'</a:t>
            </a:r>
          </a:p>
          <a:p>
            <a:pPr>
              <a:spcBef>
                <a:spcPct val="50000"/>
              </a:spcBef>
            </a:pP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'comp (me!) chose:'</a:t>
            </a:r>
            <a:r>
              <a:rPr lang="en-US" sz="2000" b="1" dirty="0" smtClean="0">
                <a:solidFill>
                  <a:srgbClr val="000000"/>
                </a:solidFill>
                <a:latin typeface="Courier New" pitchFamily="49" charset="0"/>
                <a:cs typeface="Courier New" pitchFamily="49" charset="0"/>
              </a:rPr>
              <a:t>  comp</a:t>
            </a:r>
            <a:endParaRPr lang="en-US" sz="2000" dirty="0">
              <a:solidFill>
                <a:srgbClr val="000000"/>
              </a:solidFill>
              <a:latin typeface="Courier New" pitchFamily="49" charset="0"/>
              <a:cs typeface="Courier New" pitchFamily="49" charset="0"/>
            </a:endParaRPr>
          </a:p>
        </p:txBody>
      </p:sp>
      <p:sp>
        <p:nvSpPr>
          <p:cNvPr id="18437" name="Text Box 48"/>
          <p:cNvSpPr txBox="1">
            <a:spLocks noChangeArrowheads="1"/>
          </p:cNvSpPr>
          <p:nvPr/>
        </p:nvSpPr>
        <p:spPr bwMode="auto">
          <a:xfrm>
            <a:off x="381000" y="4467761"/>
            <a:ext cx="84455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FF6600"/>
                </a:solidFill>
                <a:latin typeface="Courier New" pitchFamily="49" charset="0"/>
                <a:cs typeface="Courier New" pitchFamily="49" charset="0"/>
              </a:rPr>
              <a:t>if</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user == </a:t>
            </a:r>
            <a:r>
              <a:rPr lang="en-US" sz="2000" b="1" dirty="0">
                <a:latin typeface="Courier New" pitchFamily="49" charset="0"/>
                <a:cs typeface="Courier New" pitchFamily="49" charset="0"/>
              </a:rPr>
              <a:t>rock</a:t>
            </a:r>
            <a:r>
              <a:rPr lang="en-US" sz="2000" b="1" dirty="0">
                <a:solidFill>
                  <a:srgbClr val="008000"/>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and</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comp = </a:t>
            </a:r>
            <a:r>
              <a:rPr lang="en-US" sz="2000" b="1" dirty="0">
                <a:solidFill>
                  <a:srgbClr val="008000"/>
                </a:solidFill>
                <a:latin typeface="Courier New" pitchFamily="49" charset="0"/>
                <a:cs typeface="Courier New" pitchFamily="49" charset="0"/>
              </a:rPr>
              <a:t>'paper'</a:t>
            </a:r>
          </a:p>
          <a:p>
            <a:pPr>
              <a:spcBef>
                <a:spcPct val="50000"/>
              </a:spcBef>
            </a:pPr>
            <a:r>
              <a:rPr lang="en-US" sz="2000" b="1" dirty="0">
                <a:solidFill>
                  <a:srgbClr val="900BD5"/>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'The result is, YOU LOSE!'</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smtClean="0">
                <a:solidFill>
                  <a:srgbClr val="900BD5"/>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'unless you're a CS 5 grader, then YOU WIN!'</a:t>
            </a:r>
            <a:endParaRPr lang="en-US" sz="2000" dirty="0">
              <a:solidFill>
                <a:srgbClr val="008000"/>
              </a:solidFill>
              <a:latin typeface="Courier New" pitchFamily="49" charset="0"/>
              <a:cs typeface="Courier New" pitchFamily="49" charset="0"/>
            </a:endParaRPr>
          </a:p>
        </p:txBody>
      </p:sp>
      <p:sp>
        <p:nvSpPr>
          <p:cNvPr id="18438" name="Rectangle 11"/>
          <p:cNvSpPr>
            <a:spLocks noChangeArrowheads="1"/>
          </p:cNvSpPr>
          <p:nvPr/>
        </p:nvSpPr>
        <p:spPr bwMode="auto">
          <a:xfrm>
            <a:off x="1660524" y="819090"/>
            <a:ext cx="6035675" cy="40011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latin typeface="Cambria" pitchFamily="18" charset="0"/>
              </a:rPr>
              <a:t>(1) F</a:t>
            </a:r>
            <a:r>
              <a:rPr lang="en-US" sz="2000" dirty="0" smtClean="0">
                <a:latin typeface="Cambria" pitchFamily="18" charset="0"/>
              </a:rPr>
              <a:t>ind </a:t>
            </a:r>
            <a:r>
              <a:rPr lang="en-US" sz="2000" dirty="0">
                <a:latin typeface="Cambria" pitchFamily="18" charset="0"/>
              </a:rPr>
              <a:t>and correct </a:t>
            </a:r>
            <a:r>
              <a:rPr lang="en-US" sz="2000" dirty="0" smtClean="0">
                <a:latin typeface="Cambria" pitchFamily="18" charset="0"/>
              </a:rPr>
              <a:t>as many errors as you can here…</a:t>
            </a:r>
            <a:endParaRPr lang="en-US" sz="3600" dirty="0">
              <a:latin typeface="Cambria" pitchFamily="18" charset="0"/>
            </a:endParaRPr>
          </a:p>
        </p:txBody>
      </p:sp>
      <p:sp>
        <p:nvSpPr>
          <p:cNvPr id="18439" name="Text Box 48"/>
          <p:cNvSpPr txBox="1">
            <a:spLocks noChangeArrowheads="1"/>
          </p:cNvSpPr>
          <p:nvPr/>
        </p:nvSpPr>
        <p:spPr bwMode="auto">
          <a:xfrm>
            <a:off x="404813" y="144780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a:solidFill>
                  <a:srgbClr val="FF6600"/>
                </a:solidFill>
                <a:latin typeface="Courier New" pitchFamily="49" charset="0"/>
                <a:cs typeface="Courier New" pitchFamily="49" charset="0"/>
              </a:rPr>
              <a:t>import</a:t>
            </a:r>
            <a:r>
              <a:rPr lang="en-US" sz="2000" b="1">
                <a:solidFill>
                  <a:srgbClr val="000000"/>
                </a:solidFill>
                <a:latin typeface="Courier New" pitchFamily="49" charset="0"/>
                <a:cs typeface="Courier New" pitchFamily="49" charset="0"/>
              </a:rPr>
              <a:t> random</a:t>
            </a:r>
            <a:endParaRPr lang="en-US" sz="2000">
              <a:solidFill>
                <a:srgbClr val="000000"/>
              </a:solidFill>
              <a:latin typeface="Courier New" pitchFamily="49" charset="0"/>
              <a:cs typeface="Courier New" pitchFamily="49" charset="0"/>
            </a:endParaRPr>
          </a:p>
        </p:txBody>
      </p:sp>
      <p:sp>
        <p:nvSpPr>
          <p:cNvPr id="18440" name="Rectangle 11"/>
          <p:cNvSpPr>
            <a:spLocks noChangeArrowheads="1"/>
          </p:cNvSpPr>
          <p:nvPr/>
        </p:nvSpPr>
        <p:spPr bwMode="auto">
          <a:xfrm>
            <a:off x="3289816" y="1295400"/>
            <a:ext cx="5705665" cy="40011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smtClean="0">
                <a:latin typeface="Cambria" pitchFamily="18" charset="0"/>
              </a:rPr>
              <a:t>(2)  </a:t>
            </a:r>
            <a:r>
              <a:rPr lang="en-US" sz="2000" dirty="0">
                <a:latin typeface="Cambria" pitchFamily="18" charset="0"/>
              </a:rPr>
              <a:t>This line is doing three things… what are they?</a:t>
            </a:r>
            <a:endParaRPr lang="en-US" sz="3600" dirty="0">
              <a:latin typeface="Cambria" pitchFamily="18" charset="0"/>
            </a:endParaRPr>
          </a:p>
        </p:txBody>
      </p:sp>
      <p:sp>
        <p:nvSpPr>
          <p:cNvPr id="18442" name="Rectangle 11"/>
          <p:cNvSpPr>
            <a:spLocks noChangeArrowheads="1"/>
          </p:cNvSpPr>
          <p:nvPr/>
        </p:nvSpPr>
        <p:spPr bwMode="auto">
          <a:xfrm>
            <a:off x="2061281" y="6229290"/>
            <a:ext cx="6934200" cy="40011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dirty="0">
                <a:latin typeface="Cambria" pitchFamily="18" charset="0"/>
              </a:rPr>
              <a:t>(3) H</a:t>
            </a:r>
            <a:r>
              <a:rPr lang="en-US" sz="2000" dirty="0" smtClean="0">
                <a:latin typeface="Cambria" pitchFamily="18" charset="0"/>
              </a:rPr>
              <a:t>ow </a:t>
            </a:r>
            <a:r>
              <a:rPr lang="en-US" sz="2000" dirty="0">
                <a:latin typeface="Cambria" pitchFamily="18" charset="0"/>
              </a:rPr>
              <a:t>many </a:t>
            </a:r>
            <a:r>
              <a:rPr lang="en-US" sz="2000" i="1" dirty="0">
                <a:latin typeface="Cambria" pitchFamily="18" charset="0"/>
              </a:rPr>
              <a:t>different uses</a:t>
            </a:r>
            <a:r>
              <a:rPr lang="en-US" sz="2000" dirty="0">
                <a:latin typeface="Cambria" pitchFamily="18" charset="0"/>
              </a:rPr>
              <a:t> of punctuation </a:t>
            </a:r>
            <a:r>
              <a:rPr lang="en-US" sz="2000" dirty="0" smtClean="0">
                <a:latin typeface="Cambria" pitchFamily="18" charset="0"/>
              </a:rPr>
              <a:t>can you find</a:t>
            </a:r>
            <a:r>
              <a:rPr lang="en-US" sz="2000" dirty="0">
                <a:latin typeface="Cambria" pitchFamily="18" charset="0"/>
              </a:rPr>
              <a:t>?</a:t>
            </a:r>
            <a:endParaRPr lang="en-US" sz="3600" dirty="0">
              <a:latin typeface="Cambria" pitchFamily="18" charset="0"/>
            </a:endParaRPr>
          </a:p>
        </p:txBody>
      </p:sp>
      <p:sp>
        <p:nvSpPr>
          <p:cNvPr id="5" name="Down Arrow 4"/>
          <p:cNvSpPr/>
          <p:nvPr/>
        </p:nvSpPr>
        <p:spPr bwMode="auto">
          <a:xfrm>
            <a:off x="4193823" y="1647855"/>
            <a:ext cx="328613" cy="655431"/>
          </a:xfrm>
          <a:prstGeom prst="downArrow">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 name="Text Box 11"/>
          <p:cNvSpPr txBox="1">
            <a:spLocks noChangeArrowheads="1"/>
          </p:cNvSpPr>
          <p:nvPr/>
        </p:nvSpPr>
        <p:spPr bwMode="auto">
          <a:xfrm>
            <a:off x="307975" y="152400"/>
            <a:ext cx="13525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a:latin typeface="Times New Roman" pitchFamily="18" charset="0"/>
                <a:cs typeface="Times New Roman" pitchFamily="18" charset="0"/>
              </a:rPr>
              <a:t>Quiz</a:t>
            </a:r>
          </a:p>
        </p:txBody>
      </p:sp>
      <p:sp>
        <p:nvSpPr>
          <p:cNvPr id="16" name="Rectangle 6"/>
          <p:cNvSpPr>
            <a:spLocks noChangeArrowheads="1"/>
          </p:cNvSpPr>
          <p:nvPr/>
        </p:nvSpPr>
        <p:spPr bwMode="auto">
          <a:xfrm>
            <a:off x="2209800" y="228600"/>
            <a:ext cx="2789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Times New Roman" pitchFamily="18" charset="0"/>
                <a:cs typeface="Times New Roman" pitchFamily="18" charset="0"/>
              </a:rPr>
              <a:t>Name  ______________</a:t>
            </a:r>
          </a:p>
        </p:txBody>
      </p:sp>
      <p:sp>
        <p:nvSpPr>
          <p:cNvPr id="17" name="Rectangle 6"/>
          <p:cNvSpPr>
            <a:spLocks noChangeArrowheads="1"/>
          </p:cNvSpPr>
          <p:nvPr/>
        </p:nvSpPr>
        <p:spPr bwMode="auto">
          <a:xfrm>
            <a:off x="5364163" y="228600"/>
            <a:ext cx="2789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Times New Roman" pitchFamily="18" charset="0"/>
                <a:cs typeface="Times New Roman" pitchFamily="18" charset="0"/>
              </a:rPr>
              <a:t>Name  ______________</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33520" y="1380960"/>
              <a:ext cx="8315640" cy="4591440"/>
            </p14:xfrm>
          </p:contentPart>
        </mc:Choice>
        <mc:Fallback xmlns="">
          <p:pic>
            <p:nvPicPr>
              <p:cNvPr id="2" name="Ink 1"/>
              <p:cNvPicPr/>
              <p:nvPr/>
            </p:nvPicPr>
            <p:blipFill>
              <a:blip r:embed="rId4"/>
              <a:stretch>
                <a:fillRect/>
              </a:stretch>
            </p:blipFill>
            <p:spPr>
              <a:xfrm>
                <a:off x="524160" y="1371600"/>
                <a:ext cx="8334360" cy="4610160"/>
              </a:xfrm>
              <a:prstGeom prst="rect">
                <a:avLst/>
              </a:prstGeom>
            </p:spPr>
          </p:pic>
        </mc:Fallback>
      </mc:AlternateContent>
    </p:spTree>
    <p:extLst>
      <p:ext uri="{BB962C8B-B14F-4D97-AF65-F5344CB8AC3E}">
        <p14:creationId xmlns:p14="http://schemas.microsoft.com/office/powerpoint/2010/main" val="33246972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8"/>
          <p:cNvSpPr txBox="1">
            <a:spLocks noChangeArrowheads="1"/>
          </p:cNvSpPr>
          <p:nvPr/>
        </p:nvSpPr>
        <p:spPr bwMode="auto">
          <a:xfrm>
            <a:off x="404813" y="2314575"/>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user = </a:t>
            </a:r>
            <a:r>
              <a:rPr lang="en-US" sz="2000" b="1" dirty="0" err="1">
                <a:solidFill>
                  <a:srgbClr val="900BD5"/>
                </a:solidFill>
                <a:latin typeface="Courier New" pitchFamily="49" charset="0"/>
                <a:cs typeface="Courier New" pitchFamily="49" charset="0"/>
              </a:rPr>
              <a:t>raw_input</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Choose </a:t>
            </a:r>
            <a:r>
              <a:rPr lang="en-US" sz="2000" b="1" dirty="0">
                <a:solidFill>
                  <a:srgbClr val="008000"/>
                </a:solidFill>
                <a:latin typeface="Courier New" pitchFamily="49" charset="0"/>
                <a:cs typeface="Courier New" pitchFamily="49" charset="0"/>
              </a:rPr>
              <a:t>your weapon! </a:t>
            </a:r>
            <a:r>
              <a:rPr lang="en-US" sz="2000" b="1" dirty="0" smtClean="0">
                <a:solidFill>
                  <a:srgbClr val="008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 </a:t>
            </a:r>
            <a:endParaRPr lang="en-US" sz="2000" dirty="0">
              <a:solidFill>
                <a:srgbClr val="000000"/>
              </a:solidFill>
              <a:latin typeface="Courier New" pitchFamily="49" charset="0"/>
              <a:cs typeface="Courier New" pitchFamily="49" charset="0"/>
            </a:endParaRPr>
          </a:p>
        </p:txBody>
      </p:sp>
      <p:sp>
        <p:nvSpPr>
          <p:cNvPr id="18436" name="Text Box 48"/>
          <p:cNvSpPr txBox="1">
            <a:spLocks noChangeArrowheads="1"/>
          </p:cNvSpPr>
          <p:nvPr/>
        </p:nvSpPr>
        <p:spPr bwMode="auto">
          <a:xfrm>
            <a:off x="404813" y="2713038"/>
            <a:ext cx="844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comp = </a:t>
            </a:r>
            <a:r>
              <a:rPr lang="en-US" sz="2000" b="1" dirty="0" err="1">
                <a:solidFill>
                  <a:srgbClr val="000000"/>
                </a:solidFill>
                <a:latin typeface="Courier New" pitchFamily="49" charset="0"/>
                <a:cs typeface="Courier New" pitchFamily="49" charset="0"/>
              </a:rPr>
              <a:t>random.choice</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rock'</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'paper'</a:t>
            </a:r>
            <a:r>
              <a:rPr lang="en-US" sz="2000" b="1" dirty="0" err="1">
                <a:solidFill>
                  <a:srgbClr val="000000"/>
                </a:solidFill>
                <a:latin typeface="Courier New" pitchFamily="49" charset="0"/>
                <a:cs typeface="Courier New" pitchFamily="49" charset="0"/>
              </a:rPr>
              <a:t>,</a:t>
            </a:r>
            <a:r>
              <a:rPr lang="en-US" sz="2000" b="1" dirty="0" err="1" smtClean="0">
                <a:solidFill>
                  <a:srgbClr val="008000"/>
                </a:solidFill>
                <a:latin typeface="Courier New" pitchFamily="49" charset="0"/>
                <a:cs typeface="Courier New" pitchFamily="49" charset="0"/>
              </a:rPr>
              <a:t>'scissors</a:t>
            </a:r>
            <a:r>
              <a:rPr lang="en-US" sz="2000" b="1" dirty="0">
                <a:solidFill>
                  <a:srgbClr val="008000"/>
                </a:solidFill>
                <a:latin typeface="Courier New" pitchFamily="49" charset="0"/>
                <a:cs typeface="Courier New" pitchFamily="49" charset="0"/>
              </a:rPr>
              <a:t>"</a:t>
            </a:r>
            <a:r>
              <a:rPr lang="en-US" sz="2000" b="1" dirty="0" smtClean="0">
                <a:solidFill>
                  <a:srgbClr val="000000"/>
                </a:solidFill>
                <a:latin typeface="Courier New" pitchFamily="49" charset="0"/>
                <a:cs typeface="Courier New" pitchFamily="49" charset="0"/>
              </a:rPr>
              <a:t>) ]</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'user (you) chose:'</a:t>
            </a:r>
            <a:r>
              <a:rPr lang="en-US" sz="2000" b="1" dirty="0" smtClean="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'user'</a:t>
            </a:r>
          </a:p>
          <a:p>
            <a:pPr>
              <a:spcBef>
                <a:spcPct val="50000"/>
              </a:spcBef>
            </a:pP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'comp (me!) chose:'</a:t>
            </a:r>
            <a:r>
              <a:rPr lang="en-US" sz="2000" b="1" dirty="0" smtClean="0">
                <a:solidFill>
                  <a:srgbClr val="000000"/>
                </a:solidFill>
                <a:latin typeface="Courier New" pitchFamily="49" charset="0"/>
                <a:cs typeface="Courier New" pitchFamily="49" charset="0"/>
              </a:rPr>
              <a:t>  comp</a:t>
            </a:r>
            <a:endParaRPr lang="en-US" sz="2000" dirty="0">
              <a:solidFill>
                <a:srgbClr val="000000"/>
              </a:solidFill>
              <a:latin typeface="Courier New" pitchFamily="49" charset="0"/>
              <a:cs typeface="Courier New" pitchFamily="49" charset="0"/>
            </a:endParaRPr>
          </a:p>
        </p:txBody>
      </p:sp>
      <p:sp>
        <p:nvSpPr>
          <p:cNvPr id="18437" name="Text Box 48"/>
          <p:cNvSpPr txBox="1">
            <a:spLocks noChangeArrowheads="1"/>
          </p:cNvSpPr>
          <p:nvPr/>
        </p:nvSpPr>
        <p:spPr bwMode="auto">
          <a:xfrm>
            <a:off x="381000" y="4467761"/>
            <a:ext cx="84455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FF6600"/>
                </a:solidFill>
                <a:latin typeface="Courier New" pitchFamily="49" charset="0"/>
                <a:cs typeface="Courier New" pitchFamily="49" charset="0"/>
              </a:rPr>
              <a:t>if</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user == rock</a:t>
            </a:r>
            <a:r>
              <a:rPr lang="en-US" sz="2000" b="1" dirty="0">
                <a:solidFill>
                  <a:srgbClr val="008000"/>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and</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comp = </a:t>
            </a:r>
            <a:r>
              <a:rPr lang="en-US" sz="2000" b="1" dirty="0">
                <a:solidFill>
                  <a:srgbClr val="008000"/>
                </a:solidFill>
                <a:latin typeface="Courier New" pitchFamily="49" charset="0"/>
                <a:cs typeface="Courier New" pitchFamily="49" charset="0"/>
              </a:rPr>
              <a:t>'paper'</a:t>
            </a:r>
          </a:p>
          <a:p>
            <a:pPr>
              <a:spcBef>
                <a:spcPct val="50000"/>
              </a:spcBef>
            </a:pPr>
            <a:r>
              <a:rPr lang="en-US" sz="2000" b="1" dirty="0">
                <a:solidFill>
                  <a:srgbClr val="900BD5"/>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print</a:t>
            </a:r>
            <a:r>
              <a:rPr lang="en-US" sz="2000" b="1" dirty="0">
                <a:solidFill>
                  <a:srgbClr val="900BD5"/>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'The result is, YOU </a:t>
            </a:r>
            <a:r>
              <a:rPr lang="en-US" sz="2000" b="1" dirty="0" smtClean="0">
                <a:solidFill>
                  <a:srgbClr val="008000"/>
                </a:solidFill>
                <a:latin typeface="Courier New" pitchFamily="49" charset="0"/>
                <a:cs typeface="Courier New" pitchFamily="49" charset="0"/>
              </a:rPr>
              <a:t>LOSE</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smtClean="0">
                <a:solidFill>
                  <a:srgbClr val="900BD5"/>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'unless you're a CS 5 grader, then YOU WIN!'</a:t>
            </a:r>
            <a:endParaRPr lang="en-US" sz="2000" dirty="0">
              <a:solidFill>
                <a:srgbClr val="008000"/>
              </a:solidFill>
              <a:latin typeface="Courier New" pitchFamily="49" charset="0"/>
              <a:cs typeface="Courier New" pitchFamily="49" charset="0"/>
            </a:endParaRPr>
          </a:p>
        </p:txBody>
      </p:sp>
      <p:sp>
        <p:nvSpPr>
          <p:cNvPr id="18438" name="Rectangle 11"/>
          <p:cNvSpPr>
            <a:spLocks noChangeArrowheads="1"/>
          </p:cNvSpPr>
          <p:nvPr/>
        </p:nvSpPr>
        <p:spPr bwMode="auto">
          <a:xfrm>
            <a:off x="1660524" y="819090"/>
            <a:ext cx="6035675" cy="40011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rgbClr val="000000"/>
                </a:solidFill>
                <a:latin typeface="Cambria" pitchFamily="18" charset="0"/>
              </a:rPr>
              <a:t>(1) F</a:t>
            </a:r>
            <a:r>
              <a:rPr lang="en-US" sz="2000" dirty="0" smtClean="0">
                <a:solidFill>
                  <a:srgbClr val="000000"/>
                </a:solidFill>
                <a:latin typeface="Cambria" pitchFamily="18" charset="0"/>
              </a:rPr>
              <a:t>ind </a:t>
            </a:r>
            <a:r>
              <a:rPr lang="en-US" sz="2000" dirty="0">
                <a:solidFill>
                  <a:srgbClr val="000000"/>
                </a:solidFill>
                <a:latin typeface="Cambria" pitchFamily="18" charset="0"/>
              </a:rPr>
              <a:t>and correct </a:t>
            </a:r>
            <a:r>
              <a:rPr lang="en-US" sz="2000" dirty="0" smtClean="0">
                <a:solidFill>
                  <a:srgbClr val="000000"/>
                </a:solidFill>
                <a:latin typeface="Cambria" pitchFamily="18" charset="0"/>
              </a:rPr>
              <a:t>as many errors as you can here…</a:t>
            </a:r>
            <a:endParaRPr lang="en-US" sz="3600" dirty="0">
              <a:solidFill>
                <a:srgbClr val="000000"/>
              </a:solidFill>
              <a:latin typeface="Cambria" pitchFamily="18" charset="0"/>
            </a:endParaRPr>
          </a:p>
        </p:txBody>
      </p:sp>
      <p:sp>
        <p:nvSpPr>
          <p:cNvPr id="18439" name="Text Box 48"/>
          <p:cNvSpPr txBox="1">
            <a:spLocks noChangeArrowheads="1"/>
          </p:cNvSpPr>
          <p:nvPr/>
        </p:nvSpPr>
        <p:spPr bwMode="auto">
          <a:xfrm>
            <a:off x="404813" y="144780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a:solidFill>
                  <a:srgbClr val="FF6600"/>
                </a:solidFill>
                <a:latin typeface="Courier New" pitchFamily="49" charset="0"/>
                <a:cs typeface="Courier New" pitchFamily="49" charset="0"/>
              </a:rPr>
              <a:t>import</a:t>
            </a:r>
            <a:r>
              <a:rPr lang="en-US" sz="2000" b="1">
                <a:solidFill>
                  <a:srgbClr val="000000"/>
                </a:solidFill>
                <a:latin typeface="Courier New" pitchFamily="49" charset="0"/>
                <a:cs typeface="Courier New" pitchFamily="49" charset="0"/>
              </a:rPr>
              <a:t> random</a:t>
            </a:r>
            <a:endParaRPr lang="en-US" sz="2000">
              <a:solidFill>
                <a:srgbClr val="000000"/>
              </a:solidFill>
              <a:latin typeface="Courier New" pitchFamily="49" charset="0"/>
              <a:cs typeface="Courier New" pitchFamily="49" charset="0"/>
            </a:endParaRPr>
          </a:p>
        </p:txBody>
      </p:sp>
      <p:sp>
        <p:nvSpPr>
          <p:cNvPr id="18440" name="Rectangle 11"/>
          <p:cNvSpPr>
            <a:spLocks noChangeArrowheads="1"/>
          </p:cNvSpPr>
          <p:nvPr/>
        </p:nvSpPr>
        <p:spPr bwMode="auto">
          <a:xfrm>
            <a:off x="3289816" y="1295400"/>
            <a:ext cx="5705665" cy="40011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smtClean="0">
                <a:solidFill>
                  <a:srgbClr val="000000"/>
                </a:solidFill>
                <a:latin typeface="Cambria" pitchFamily="18" charset="0"/>
              </a:rPr>
              <a:t>(2)  </a:t>
            </a:r>
            <a:r>
              <a:rPr lang="en-US" sz="2000" dirty="0">
                <a:solidFill>
                  <a:srgbClr val="000000"/>
                </a:solidFill>
                <a:latin typeface="Cambria" pitchFamily="18" charset="0"/>
              </a:rPr>
              <a:t>This line is doing three things… what are they?</a:t>
            </a:r>
            <a:endParaRPr lang="en-US" sz="3600" dirty="0">
              <a:solidFill>
                <a:srgbClr val="000000"/>
              </a:solidFill>
              <a:latin typeface="Cambria" pitchFamily="18" charset="0"/>
            </a:endParaRPr>
          </a:p>
        </p:txBody>
      </p:sp>
      <p:sp>
        <p:nvSpPr>
          <p:cNvPr id="18442" name="Rectangle 11"/>
          <p:cNvSpPr>
            <a:spLocks noChangeArrowheads="1"/>
          </p:cNvSpPr>
          <p:nvPr/>
        </p:nvSpPr>
        <p:spPr bwMode="auto">
          <a:xfrm>
            <a:off x="1143000" y="6073914"/>
            <a:ext cx="7852481" cy="707886"/>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dirty="0">
                <a:solidFill>
                  <a:srgbClr val="000000"/>
                </a:solidFill>
                <a:latin typeface="Cambria" pitchFamily="18" charset="0"/>
              </a:rPr>
              <a:t>(3) </a:t>
            </a:r>
            <a:r>
              <a:rPr lang="en-US" sz="2000" dirty="0" smtClean="0">
                <a:solidFill>
                  <a:srgbClr val="000000"/>
                </a:solidFill>
                <a:latin typeface="Cambria" pitchFamily="18" charset="0"/>
              </a:rPr>
              <a:t>I count ,()'=. : 6 or 7 punctuation characters which are being used in </a:t>
            </a:r>
            <a:r>
              <a:rPr lang="en-US" sz="2000" i="1" dirty="0" smtClean="0">
                <a:solidFill>
                  <a:srgbClr val="000000"/>
                </a:solidFill>
                <a:latin typeface="Cambria" pitchFamily="18" charset="0"/>
              </a:rPr>
              <a:t>two different ways. </a:t>
            </a:r>
            <a:r>
              <a:rPr lang="en-US" sz="2000" dirty="0" smtClean="0">
                <a:solidFill>
                  <a:srgbClr val="000000"/>
                </a:solidFill>
                <a:latin typeface="Cambria" pitchFamily="18" charset="0"/>
              </a:rPr>
              <a:t>Which ones are they? _____________________</a:t>
            </a:r>
            <a:endParaRPr lang="en-US" sz="3600" dirty="0">
              <a:solidFill>
                <a:srgbClr val="000000"/>
              </a:solidFill>
              <a:latin typeface="Cambria" pitchFamily="18" charset="0"/>
            </a:endParaRPr>
          </a:p>
        </p:txBody>
      </p:sp>
      <p:sp>
        <p:nvSpPr>
          <p:cNvPr id="5" name="Down Arrow 4"/>
          <p:cNvSpPr/>
          <p:nvPr/>
        </p:nvSpPr>
        <p:spPr bwMode="auto">
          <a:xfrm>
            <a:off x="4193823" y="1647855"/>
            <a:ext cx="328613" cy="655431"/>
          </a:xfrm>
          <a:prstGeom prst="downArrow">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ndParaRPr>
          </a:p>
        </p:txBody>
      </p:sp>
      <p:sp>
        <p:nvSpPr>
          <p:cNvPr id="15" name="Text Box 11"/>
          <p:cNvSpPr txBox="1">
            <a:spLocks noChangeArrowheads="1"/>
          </p:cNvSpPr>
          <p:nvPr/>
        </p:nvSpPr>
        <p:spPr bwMode="auto">
          <a:xfrm>
            <a:off x="307975" y="152400"/>
            <a:ext cx="13525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a:solidFill>
                  <a:srgbClr val="000000"/>
                </a:solidFill>
                <a:latin typeface="Times New Roman" pitchFamily="18" charset="0"/>
                <a:cs typeface="Times New Roman" pitchFamily="18" charset="0"/>
              </a:rPr>
              <a:t>Quiz</a:t>
            </a:r>
          </a:p>
        </p:txBody>
      </p:sp>
      <p:sp>
        <p:nvSpPr>
          <p:cNvPr id="16" name="Rectangle 6"/>
          <p:cNvSpPr>
            <a:spLocks noChangeArrowheads="1"/>
          </p:cNvSpPr>
          <p:nvPr/>
        </p:nvSpPr>
        <p:spPr bwMode="auto">
          <a:xfrm>
            <a:off x="2209799" y="228600"/>
            <a:ext cx="6424613" cy="369332"/>
          </a:xfrm>
          <a:prstGeom prst="rect">
            <a:avLst/>
          </a:prstGeom>
          <a:solidFill>
            <a:schemeClr val="bg1">
              <a:lumMod val="85000"/>
            </a:schemeClr>
          </a:solidFill>
          <a:ln>
            <a:noFill/>
          </a:ln>
          <a:extLst/>
        </p:spPr>
        <p:txBody>
          <a:bodyPr wrap="square">
            <a:spAutoFit/>
          </a:bodyPr>
          <a:lstStyle/>
          <a:p>
            <a:pPr algn="ctr"/>
            <a:r>
              <a:rPr lang="en-US" sz="1800" dirty="0" smtClean="0">
                <a:solidFill>
                  <a:srgbClr val="000000"/>
                </a:solidFill>
                <a:latin typeface="Calibri" panose="020F0502020204030204" pitchFamily="34" charset="0"/>
                <a:cs typeface="Times New Roman" pitchFamily="18" charset="0"/>
              </a:rPr>
              <a:t>Try the one on the back of these notes – with </a:t>
            </a:r>
            <a:r>
              <a:rPr lang="en-US" sz="1800" dirty="0">
                <a:solidFill>
                  <a:srgbClr val="000000"/>
                </a:solidFill>
                <a:latin typeface="Calibri" panose="020F0502020204030204" pitchFamily="34" charset="0"/>
                <a:cs typeface="Times New Roman" pitchFamily="18" charset="0"/>
              </a:rPr>
              <a:t>a partner – </a:t>
            </a:r>
            <a:r>
              <a:rPr lang="en-US" sz="1800" b="1" dirty="0" smtClean="0">
                <a:solidFill>
                  <a:srgbClr val="000000"/>
                </a:solidFill>
                <a:latin typeface="Calibri" panose="020F0502020204030204" pitchFamily="34" charset="0"/>
                <a:cs typeface="Times New Roman" pitchFamily="18" charset="0"/>
              </a:rPr>
              <a:t>first</a:t>
            </a:r>
            <a:r>
              <a:rPr lang="en-US" sz="1800" dirty="0" smtClean="0">
                <a:solidFill>
                  <a:srgbClr val="000000"/>
                </a:solidFill>
                <a:latin typeface="Calibri" panose="020F0502020204030204" pitchFamily="34" charset="0"/>
                <a:cs typeface="Times New Roman" pitchFamily="18" charset="0"/>
              </a:rPr>
              <a:t>…</a:t>
            </a:r>
            <a:endParaRPr lang="en-US" sz="1800" dirty="0">
              <a:solidFill>
                <a:srgbClr val="000000"/>
              </a:solidFill>
              <a:latin typeface="Calibri" panose="020F0502020204030204" pitchFamily="34" charset="0"/>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9760" y="1598400"/>
              <a:ext cx="8152920" cy="4581360"/>
            </p14:xfrm>
          </p:contentPart>
        </mc:Choice>
        <mc:Fallback xmlns="">
          <p:pic>
            <p:nvPicPr>
              <p:cNvPr id="2" name="Ink 1"/>
              <p:cNvPicPr/>
              <p:nvPr/>
            </p:nvPicPr>
            <p:blipFill>
              <a:blip r:embed="rId4"/>
              <a:stretch>
                <a:fillRect/>
              </a:stretch>
            </p:blipFill>
            <p:spPr>
              <a:xfrm>
                <a:off x="410400" y="1589040"/>
                <a:ext cx="8171640" cy="4600080"/>
              </a:xfrm>
              <a:prstGeom prst="rect">
                <a:avLst/>
              </a:prstGeom>
            </p:spPr>
          </p:pic>
        </mc:Fallback>
      </mc:AlternateContent>
    </p:spTree>
    <p:extLst>
      <p:ext uri="{BB962C8B-B14F-4D97-AF65-F5344CB8AC3E}">
        <p14:creationId xmlns:p14="http://schemas.microsoft.com/office/powerpoint/2010/main" val="25983875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1300" y="217488"/>
            <a:ext cx="36449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Surroundings</a:t>
            </a:r>
          </a:p>
        </p:txBody>
      </p:sp>
      <p:sp>
        <p:nvSpPr>
          <p:cNvPr id="25603"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5604" name="Text Box 4"/>
          <p:cNvSpPr txBox="1">
            <a:spLocks noChangeArrowheads="1"/>
          </p:cNvSpPr>
          <p:nvPr/>
        </p:nvSpPr>
        <p:spPr bwMode="auto">
          <a:xfrm>
            <a:off x="3352800" y="1219200"/>
            <a:ext cx="426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Arial" pitchFamily="34" charset="0"/>
              </a:rPr>
              <a:t>Picobot can only sense things directly to the N, E, W, and S</a:t>
            </a:r>
          </a:p>
        </p:txBody>
      </p:sp>
      <p:sp>
        <p:nvSpPr>
          <p:cNvPr id="25605" name="Rectangle 5"/>
          <p:cNvSpPr>
            <a:spLocks noChangeArrowheads="1"/>
          </p:cNvSpPr>
          <p:nvPr/>
        </p:nvSpPr>
        <p:spPr bwMode="auto">
          <a:xfrm>
            <a:off x="990600" y="47244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5606" name="Rectangle 6"/>
          <p:cNvSpPr>
            <a:spLocks noChangeArrowheads="1"/>
          </p:cNvSpPr>
          <p:nvPr/>
        </p:nvSpPr>
        <p:spPr bwMode="auto">
          <a:xfrm>
            <a:off x="152400" y="47244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5607" name="Rectangle 7"/>
          <p:cNvSpPr>
            <a:spLocks noChangeArrowheads="1"/>
          </p:cNvSpPr>
          <p:nvPr/>
        </p:nvSpPr>
        <p:spPr bwMode="auto">
          <a:xfrm>
            <a:off x="990600" y="39624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5608" name="Rectangle 8"/>
          <p:cNvSpPr>
            <a:spLocks noChangeArrowheads="1"/>
          </p:cNvSpPr>
          <p:nvPr/>
        </p:nvSpPr>
        <p:spPr bwMode="auto">
          <a:xfrm>
            <a:off x="990600" y="54864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09" name="Rectangle 9"/>
          <p:cNvSpPr>
            <a:spLocks noChangeArrowheads="1"/>
          </p:cNvSpPr>
          <p:nvPr/>
        </p:nvSpPr>
        <p:spPr bwMode="auto">
          <a:xfrm>
            <a:off x="1828800" y="47244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0" name="Rectangle 10"/>
          <p:cNvSpPr>
            <a:spLocks noChangeArrowheads="1"/>
          </p:cNvSpPr>
          <p:nvPr/>
        </p:nvSpPr>
        <p:spPr bwMode="auto">
          <a:xfrm>
            <a:off x="1524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1" name="Rectangle 11"/>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2" name="Rectangle 12"/>
          <p:cNvSpPr>
            <a:spLocks noChangeArrowheads="1"/>
          </p:cNvSpPr>
          <p:nvPr/>
        </p:nvSpPr>
        <p:spPr bwMode="auto">
          <a:xfrm>
            <a:off x="990600" y="2667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3" name="Rectangle 13"/>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4" name="Text Box 14"/>
          <p:cNvSpPr txBox="1">
            <a:spLocks noChangeArrowheads="1"/>
          </p:cNvSpPr>
          <p:nvPr/>
        </p:nvSpPr>
        <p:spPr bwMode="auto">
          <a:xfrm>
            <a:off x="2206625" y="3541713"/>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Arial" pitchFamily="34" charset="0"/>
              </a:rPr>
              <a:t>For example, here its surroundings are </a:t>
            </a:r>
          </a:p>
        </p:txBody>
      </p:sp>
      <p:sp>
        <p:nvSpPr>
          <p:cNvPr id="25615" name="Rectangle 16"/>
          <p:cNvSpPr>
            <a:spLocks noChangeArrowheads="1"/>
          </p:cNvSpPr>
          <p:nvPr/>
        </p:nvSpPr>
        <p:spPr bwMode="auto">
          <a:xfrm>
            <a:off x="1200150" y="12938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N</a:t>
            </a:r>
          </a:p>
        </p:txBody>
      </p:sp>
      <p:sp>
        <p:nvSpPr>
          <p:cNvPr id="25616" name="Rectangle 17"/>
          <p:cNvSpPr>
            <a:spLocks noChangeArrowheads="1"/>
          </p:cNvSpPr>
          <p:nvPr/>
        </p:nvSpPr>
        <p:spPr bwMode="auto">
          <a:xfrm>
            <a:off x="2046288" y="20605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E</a:t>
            </a:r>
          </a:p>
        </p:txBody>
      </p:sp>
      <p:sp>
        <p:nvSpPr>
          <p:cNvPr id="25617" name="Rectangle 18"/>
          <p:cNvSpPr>
            <a:spLocks noChangeArrowheads="1"/>
          </p:cNvSpPr>
          <p:nvPr/>
        </p:nvSpPr>
        <p:spPr bwMode="auto">
          <a:xfrm>
            <a:off x="354013" y="20685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W</a:t>
            </a:r>
          </a:p>
        </p:txBody>
      </p:sp>
      <p:sp>
        <p:nvSpPr>
          <p:cNvPr id="25618" name="Rectangle 19"/>
          <p:cNvSpPr>
            <a:spLocks noChangeArrowheads="1"/>
          </p:cNvSpPr>
          <p:nvPr/>
        </p:nvSpPr>
        <p:spPr bwMode="auto">
          <a:xfrm>
            <a:off x="1212850" y="28273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S</a:t>
            </a:r>
          </a:p>
        </p:txBody>
      </p:sp>
      <p:sp>
        <p:nvSpPr>
          <p:cNvPr id="25619" name="Rectangle 15"/>
          <p:cNvSpPr>
            <a:spLocks noChangeArrowheads="1"/>
          </p:cNvSpPr>
          <p:nvPr/>
        </p:nvSpPr>
        <p:spPr bwMode="auto">
          <a:xfrm>
            <a:off x="3216275" y="4521200"/>
            <a:ext cx="2057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b="1">
                <a:latin typeface="Calibri" pitchFamily="34" charset="0"/>
              </a:rPr>
              <a:t>N</a:t>
            </a:r>
            <a:r>
              <a:rPr lang="en-US" sz="6000">
                <a:latin typeface="Calibri" pitchFamily="34" charset="0"/>
              </a:rPr>
              <a:t>x</a:t>
            </a:r>
            <a:r>
              <a:rPr lang="en-US" sz="6000" b="1">
                <a:latin typeface="Calibri" pitchFamily="34" charset="0"/>
              </a:rPr>
              <a:t>W</a:t>
            </a:r>
            <a:r>
              <a:rPr lang="en-US" sz="6000">
                <a:latin typeface="Calibri" pitchFamily="34" charset="0"/>
              </a:rPr>
              <a:t>x</a:t>
            </a:r>
            <a:endParaRPr lang="en-US" sz="6000" b="1">
              <a:latin typeface="Calibri" pitchFamily="34" charset="0"/>
            </a:endParaRPr>
          </a:p>
        </p:txBody>
      </p:sp>
      <p:sp>
        <p:nvSpPr>
          <p:cNvPr id="25620" name="Rectangle 24"/>
          <p:cNvSpPr>
            <a:spLocks noChangeArrowheads="1"/>
          </p:cNvSpPr>
          <p:nvPr/>
        </p:nvSpPr>
        <p:spPr bwMode="auto">
          <a:xfrm>
            <a:off x="3201988" y="5394325"/>
            <a:ext cx="2057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000">
                <a:solidFill>
                  <a:schemeClr val="bg2"/>
                </a:solidFill>
                <a:latin typeface="Calibri" pitchFamily="34" charset="0"/>
              </a:rPr>
              <a:t>N   E  W  S</a:t>
            </a:r>
          </a:p>
        </p:txBody>
      </p:sp>
      <p:sp>
        <p:nvSpPr>
          <p:cNvPr id="25621" name="Rectangle 25"/>
          <p:cNvSpPr>
            <a:spLocks noChangeArrowheads="1"/>
          </p:cNvSpPr>
          <p:nvPr/>
        </p:nvSpPr>
        <p:spPr bwMode="auto">
          <a:xfrm>
            <a:off x="6032500" y="5824538"/>
            <a:ext cx="257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808080"/>
                </a:solidFill>
                <a:latin typeface="Arial" pitchFamily="34" charset="0"/>
              </a:rPr>
              <a:t>Surroundings are always in </a:t>
            </a:r>
            <a:r>
              <a:rPr lang="en-US" sz="1800">
                <a:solidFill>
                  <a:srgbClr val="800000"/>
                </a:solidFill>
                <a:latin typeface="Arial" pitchFamily="34" charset="0"/>
              </a:rPr>
              <a:t>NEWS </a:t>
            </a:r>
            <a:r>
              <a:rPr lang="en-US" sz="1800">
                <a:solidFill>
                  <a:srgbClr val="808080"/>
                </a:solidFill>
                <a:latin typeface="Arial" pitchFamily="34" charset="0"/>
              </a:rPr>
              <a:t>order.</a:t>
            </a:r>
          </a:p>
        </p:txBody>
      </p:sp>
      <p:cxnSp>
        <p:nvCxnSpPr>
          <p:cNvPr id="25622" name="Straight Arrow Connector 29"/>
          <p:cNvCxnSpPr>
            <a:cxnSpLocks noChangeShapeType="1"/>
          </p:cNvCxnSpPr>
          <p:nvPr/>
        </p:nvCxnSpPr>
        <p:spPr bwMode="auto">
          <a:xfrm rot="10800000">
            <a:off x="5080000" y="5780088"/>
            <a:ext cx="1260475" cy="236537"/>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3560" y="3629160"/>
              <a:ext cx="4962960" cy="2438640"/>
            </p14:xfrm>
          </p:contentPart>
        </mc:Choice>
        <mc:Fallback xmlns="">
          <p:pic>
            <p:nvPicPr>
              <p:cNvPr id="2" name="Ink 1"/>
              <p:cNvPicPr/>
              <p:nvPr/>
            </p:nvPicPr>
            <p:blipFill>
              <a:blip r:embed="rId3"/>
              <a:stretch>
                <a:fillRect/>
              </a:stretch>
            </p:blipFill>
            <p:spPr>
              <a:xfrm>
                <a:off x="124200" y="3619800"/>
                <a:ext cx="4981680" cy="2457360"/>
              </a:xfrm>
              <a:prstGeom prst="rect">
                <a:avLst/>
              </a:prstGeom>
            </p:spPr>
          </p:pic>
        </mc:Fallback>
      </mc:AlternateContent>
    </p:spTree>
    <p:extLst>
      <p:ext uri="{BB962C8B-B14F-4D97-AF65-F5344CB8AC3E}">
        <p14:creationId xmlns:p14="http://schemas.microsoft.com/office/powerpoint/2010/main" val="635444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0"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1"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5062" name="Group 19"/>
          <p:cNvGrpSpPr>
            <a:grpSpLocks/>
          </p:cNvGrpSpPr>
          <p:nvPr>
            <p:custDataLst>
              <p:tags r:id="rId1"/>
            </p:custDataLst>
          </p:nvPr>
        </p:nvGrpSpPr>
        <p:grpSpPr bwMode="auto">
          <a:xfrm>
            <a:off x="365125" y="1670050"/>
            <a:ext cx="493713" cy="566738"/>
            <a:chOff x="2928" y="1051"/>
            <a:chExt cx="840" cy="957"/>
          </a:xfrm>
        </p:grpSpPr>
        <p:sp>
          <p:nvSpPr>
            <p:cNvPr id="45066"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7"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8"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9"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0"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1"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2"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3"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4"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5"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6"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7"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8"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45063"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S PGothic" pitchFamily="34" charset="-128"/>
              </a:rPr>
              <a:t>and I thought my language was </a:t>
            </a:r>
            <a:r>
              <a:rPr lang="en-US" sz="1100" i="1">
                <a:solidFill>
                  <a:srgbClr val="008000"/>
                </a:solidFill>
                <a:latin typeface="Calibri" pitchFamily="34" charset="0"/>
                <a:ea typeface="MS PGothic" pitchFamily="34" charset="-128"/>
              </a:rPr>
              <a:t>alien</a:t>
            </a:r>
            <a:r>
              <a:rPr lang="en-US" sz="1100">
                <a:solidFill>
                  <a:srgbClr val="008000"/>
                </a:solidFill>
                <a:latin typeface="Calibri" pitchFamily="34" charset="0"/>
                <a:ea typeface="MS PGothic" pitchFamily="34" charset="-128"/>
              </a:rPr>
              <a:t>!</a:t>
            </a:r>
          </a:p>
        </p:txBody>
      </p:sp>
      <p:pic>
        <p:nvPicPr>
          <p:cNvPr id="45064" name="Picture 20"/>
          <p:cNvPicPr>
            <a:picLocks noChangeAspect="1" noChangeArrowheads="1"/>
          </p:cNvPicPr>
          <p:nvPr/>
        </p:nvPicPr>
        <p:blipFill>
          <a:blip r:embed="rId17">
            <a:extLst>
              <a:ext uri="{28A0092B-C50C-407E-A947-70E740481C1C}">
                <a14:useLocalDpi xmlns:a14="http://schemas.microsoft.com/office/drawing/2010/main" val="0"/>
              </a:ext>
            </a:extLst>
          </a:blip>
          <a:srcRect l="2452" t="47473" r="37692" b="11749"/>
          <a:stretch>
            <a:fillRect/>
          </a:stretch>
        </p:blipFill>
        <p:spPr bwMode="auto">
          <a:xfrm>
            <a:off x="19050" y="1600200"/>
            <a:ext cx="9124950" cy="4419600"/>
          </a:xfrm>
          <a:prstGeom prst="rect">
            <a:avLst/>
          </a:prstGeom>
          <a:noFill/>
          <a:ln w="38100">
            <a:solidFill>
              <a:srgbClr val="120DF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1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41300" y="217488"/>
            <a:ext cx="6464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latin typeface="Cambria" pitchFamily="18" charset="0"/>
              </a:rPr>
              <a:t>What are these surroundings?</a:t>
            </a:r>
          </a:p>
        </p:txBody>
      </p:sp>
      <p:sp>
        <p:nvSpPr>
          <p:cNvPr id="26627" name="Rectangle 5"/>
          <p:cNvSpPr>
            <a:spLocks noChangeArrowheads="1"/>
          </p:cNvSpPr>
          <p:nvPr/>
        </p:nvSpPr>
        <p:spPr bwMode="auto">
          <a:xfrm>
            <a:off x="2925763" y="1773238"/>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28" name="Rectangle 6"/>
          <p:cNvSpPr>
            <a:spLocks noChangeArrowheads="1"/>
          </p:cNvSpPr>
          <p:nvPr/>
        </p:nvSpPr>
        <p:spPr bwMode="auto">
          <a:xfrm>
            <a:off x="2087563" y="1773238"/>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29" name="Rectangle 7"/>
          <p:cNvSpPr>
            <a:spLocks noChangeArrowheads="1"/>
          </p:cNvSpPr>
          <p:nvPr/>
        </p:nvSpPr>
        <p:spPr bwMode="auto">
          <a:xfrm>
            <a:off x="2925763" y="1011238"/>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30" name="Rectangle 8"/>
          <p:cNvSpPr>
            <a:spLocks noChangeArrowheads="1"/>
          </p:cNvSpPr>
          <p:nvPr/>
        </p:nvSpPr>
        <p:spPr bwMode="auto">
          <a:xfrm>
            <a:off x="2925763" y="2535238"/>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1" name="Rectangle 9"/>
          <p:cNvSpPr>
            <a:spLocks noChangeArrowheads="1"/>
          </p:cNvSpPr>
          <p:nvPr/>
        </p:nvSpPr>
        <p:spPr bwMode="auto">
          <a:xfrm>
            <a:off x="3763963" y="1773238"/>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2" name="Rectangle 15"/>
          <p:cNvSpPr>
            <a:spLocks noChangeArrowheads="1"/>
          </p:cNvSpPr>
          <p:nvPr/>
        </p:nvSpPr>
        <p:spPr bwMode="auto">
          <a:xfrm>
            <a:off x="4984750" y="1692275"/>
            <a:ext cx="2057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b="1">
                <a:latin typeface="Calibri" pitchFamily="34" charset="0"/>
              </a:rPr>
              <a:t>N</a:t>
            </a:r>
            <a:r>
              <a:rPr lang="en-US" sz="6000">
                <a:latin typeface="Calibri" pitchFamily="34" charset="0"/>
              </a:rPr>
              <a:t>x</a:t>
            </a:r>
            <a:r>
              <a:rPr lang="en-US" sz="6000" b="1">
                <a:latin typeface="Calibri" pitchFamily="34" charset="0"/>
              </a:rPr>
              <a:t>W</a:t>
            </a:r>
            <a:r>
              <a:rPr lang="en-US" sz="6000">
                <a:latin typeface="Calibri" pitchFamily="34" charset="0"/>
              </a:rPr>
              <a:t>x</a:t>
            </a:r>
            <a:endParaRPr lang="en-US" sz="6000" b="1">
              <a:latin typeface="Calibri" pitchFamily="34" charset="0"/>
            </a:endParaRPr>
          </a:p>
        </p:txBody>
      </p:sp>
      <p:sp>
        <p:nvSpPr>
          <p:cNvPr id="26633" name="Rectangle 24"/>
          <p:cNvSpPr>
            <a:spLocks noChangeArrowheads="1"/>
          </p:cNvSpPr>
          <p:nvPr/>
        </p:nvSpPr>
        <p:spPr bwMode="auto">
          <a:xfrm>
            <a:off x="4989513" y="1182688"/>
            <a:ext cx="2057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000">
                <a:solidFill>
                  <a:schemeClr val="bg2"/>
                </a:solidFill>
                <a:latin typeface="Calibri" pitchFamily="34" charset="0"/>
              </a:rPr>
              <a:t>N   E  W  S</a:t>
            </a:r>
          </a:p>
        </p:txBody>
      </p:sp>
      <p:sp>
        <p:nvSpPr>
          <p:cNvPr id="26634" name="Rectangle 25"/>
          <p:cNvSpPr>
            <a:spLocks noChangeArrowheads="1"/>
          </p:cNvSpPr>
          <p:nvPr/>
        </p:nvSpPr>
        <p:spPr bwMode="auto">
          <a:xfrm>
            <a:off x="5988050" y="236538"/>
            <a:ext cx="257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808080"/>
                </a:solidFill>
                <a:latin typeface="Cambria" pitchFamily="18" charset="0"/>
              </a:rPr>
              <a:t>Surroundings are always in </a:t>
            </a:r>
            <a:r>
              <a:rPr lang="en-US" sz="1800">
                <a:solidFill>
                  <a:srgbClr val="800000"/>
                </a:solidFill>
                <a:latin typeface="Cambria" pitchFamily="18" charset="0"/>
              </a:rPr>
              <a:t>NEWS </a:t>
            </a:r>
            <a:r>
              <a:rPr lang="en-US" sz="1800">
                <a:solidFill>
                  <a:srgbClr val="808080"/>
                </a:solidFill>
                <a:latin typeface="Cambria" pitchFamily="18" charset="0"/>
              </a:rPr>
              <a:t>order.</a:t>
            </a:r>
          </a:p>
        </p:txBody>
      </p:sp>
      <p:sp>
        <p:nvSpPr>
          <p:cNvPr id="26635" name="Rectangle 5"/>
          <p:cNvSpPr>
            <a:spLocks noChangeArrowheads="1"/>
          </p:cNvSpPr>
          <p:nvPr/>
        </p:nvSpPr>
        <p:spPr bwMode="auto">
          <a:xfrm>
            <a:off x="1447800" y="47625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36" name="Rectangle 6"/>
          <p:cNvSpPr>
            <a:spLocks noChangeArrowheads="1"/>
          </p:cNvSpPr>
          <p:nvPr/>
        </p:nvSpPr>
        <p:spPr bwMode="auto">
          <a:xfrm>
            <a:off x="609600" y="47625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37" name="Rectangle 7"/>
          <p:cNvSpPr>
            <a:spLocks noChangeArrowheads="1"/>
          </p:cNvSpPr>
          <p:nvPr/>
        </p:nvSpPr>
        <p:spPr bwMode="auto">
          <a:xfrm>
            <a:off x="1447800" y="4000500"/>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38" name="Rectangle 8"/>
          <p:cNvSpPr>
            <a:spLocks noChangeArrowheads="1"/>
          </p:cNvSpPr>
          <p:nvPr/>
        </p:nvSpPr>
        <p:spPr bwMode="auto">
          <a:xfrm>
            <a:off x="1447800" y="5524500"/>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39" name="Rectangle 9"/>
          <p:cNvSpPr>
            <a:spLocks noChangeArrowheads="1"/>
          </p:cNvSpPr>
          <p:nvPr/>
        </p:nvSpPr>
        <p:spPr bwMode="auto">
          <a:xfrm>
            <a:off x="2286000" y="4762500"/>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sp>
        <p:nvSpPr>
          <p:cNvPr id="26640" name="Rectangle 5"/>
          <p:cNvSpPr>
            <a:spLocks noChangeArrowheads="1"/>
          </p:cNvSpPr>
          <p:nvPr/>
        </p:nvSpPr>
        <p:spPr bwMode="auto">
          <a:xfrm>
            <a:off x="6324600" y="4722813"/>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41" name="Rectangle 6"/>
          <p:cNvSpPr>
            <a:spLocks noChangeArrowheads="1"/>
          </p:cNvSpPr>
          <p:nvPr/>
        </p:nvSpPr>
        <p:spPr bwMode="auto">
          <a:xfrm>
            <a:off x="5486400" y="4722813"/>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42" name="Rectangle 7"/>
          <p:cNvSpPr>
            <a:spLocks noChangeArrowheads="1"/>
          </p:cNvSpPr>
          <p:nvPr/>
        </p:nvSpPr>
        <p:spPr bwMode="auto">
          <a:xfrm>
            <a:off x="6324600" y="3960813"/>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43" name="Rectangle 8"/>
          <p:cNvSpPr>
            <a:spLocks noChangeArrowheads="1"/>
          </p:cNvSpPr>
          <p:nvPr/>
        </p:nvSpPr>
        <p:spPr bwMode="auto">
          <a:xfrm>
            <a:off x="6324600" y="5484813"/>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sp>
        <p:nvSpPr>
          <p:cNvPr id="26644" name="Rectangle 9"/>
          <p:cNvSpPr>
            <a:spLocks noChangeArrowheads="1"/>
          </p:cNvSpPr>
          <p:nvPr/>
        </p:nvSpPr>
        <p:spPr bwMode="auto">
          <a:xfrm>
            <a:off x="7162800" y="4722813"/>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grpSp>
        <p:nvGrpSpPr>
          <p:cNvPr id="26645" name="Group 19"/>
          <p:cNvGrpSpPr>
            <a:grpSpLocks/>
          </p:cNvGrpSpPr>
          <p:nvPr>
            <p:custDataLst>
              <p:tags r:id="rId1"/>
            </p:custDataLst>
          </p:nvPr>
        </p:nvGrpSpPr>
        <p:grpSpPr bwMode="auto">
          <a:xfrm>
            <a:off x="3637650" y="6051539"/>
            <a:ext cx="622300" cy="589880"/>
            <a:chOff x="2928" y="1051"/>
            <a:chExt cx="840" cy="957"/>
          </a:xfrm>
        </p:grpSpPr>
        <p:sp>
          <p:nvSpPr>
            <p:cNvPr id="26648"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6649"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26650"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1"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2"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3"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4"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5"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6"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6657"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658"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6659"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6660"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6646" name="Rectangle 5"/>
          <p:cNvSpPr>
            <a:spLocks noChangeArrowheads="1"/>
          </p:cNvSpPr>
          <p:nvPr/>
        </p:nvSpPr>
        <p:spPr bwMode="auto">
          <a:xfrm>
            <a:off x="2636838" y="5801412"/>
            <a:ext cx="148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solidFill>
                  <a:srgbClr val="008000"/>
                </a:solidFill>
                <a:latin typeface="Cambria" pitchFamily="18" charset="0"/>
              </a:rPr>
              <a:t>Wow - this one is disgusting!</a:t>
            </a: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828720" y="2581200"/>
              <a:ext cx="6172560" cy="3524760"/>
            </p14:xfrm>
          </p:contentPart>
        </mc:Choice>
        <mc:Fallback xmlns="">
          <p:pic>
            <p:nvPicPr>
              <p:cNvPr id="2" name="Ink 1"/>
              <p:cNvPicPr/>
              <p:nvPr/>
            </p:nvPicPr>
            <p:blipFill>
              <a:blip r:embed="rId17"/>
              <a:stretch>
                <a:fillRect/>
              </a:stretch>
            </p:blipFill>
            <p:spPr>
              <a:xfrm>
                <a:off x="819360" y="2571840"/>
                <a:ext cx="6191280" cy="3543480"/>
              </a:xfrm>
              <a:prstGeom prst="rect">
                <a:avLst/>
              </a:prstGeom>
            </p:spPr>
          </p:pic>
        </mc:Fallback>
      </mc:AlternateContent>
    </p:spTree>
    <p:extLst>
      <p:ext uri="{BB962C8B-B14F-4D97-AF65-F5344CB8AC3E}">
        <p14:creationId xmlns:p14="http://schemas.microsoft.com/office/powerpoint/2010/main" val="14255651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3"/>
          <p:cNvSpPr txBox="1">
            <a:spLocks noChangeArrowheads="1"/>
          </p:cNvSpPr>
          <p:nvPr/>
        </p:nvSpPr>
        <p:spPr bwMode="auto">
          <a:xfrm>
            <a:off x="488950" y="787400"/>
            <a:ext cx="137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C00000"/>
                </a:solidFill>
                <a:latin typeface="Arial" charset="0"/>
              </a:rPr>
              <a:t>state</a:t>
            </a:r>
          </a:p>
        </p:txBody>
      </p:sp>
      <p:sp>
        <p:nvSpPr>
          <p:cNvPr id="33795" name="Text Box 24"/>
          <p:cNvSpPr txBox="1">
            <a:spLocks noChangeArrowheads="1"/>
          </p:cNvSpPr>
          <p:nvPr/>
        </p:nvSpPr>
        <p:spPr bwMode="auto">
          <a:xfrm>
            <a:off x="1752600" y="787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C00000"/>
                </a:solidFill>
                <a:latin typeface="Arial" charset="0"/>
              </a:rPr>
              <a:t>surroundings</a:t>
            </a:r>
          </a:p>
        </p:txBody>
      </p:sp>
      <p:sp>
        <p:nvSpPr>
          <p:cNvPr id="33796" name="Text Box 25"/>
          <p:cNvSpPr txBox="1">
            <a:spLocks noChangeArrowheads="1"/>
          </p:cNvSpPr>
          <p:nvPr/>
        </p:nvSpPr>
        <p:spPr bwMode="auto">
          <a:xfrm>
            <a:off x="5257800" y="787400"/>
            <a:ext cx="137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C00000"/>
                </a:solidFill>
                <a:latin typeface="Arial" charset="0"/>
              </a:rPr>
              <a:t>direction</a:t>
            </a:r>
          </a:p>
        </p:txBody>
      </p:sp>
      <p:sp>
        <p:nvSpPr>
          <p:cNvPr id="33797" name="Text Box 26"/>
          <p:cNvSpPr txBox="1">
            <a:spLocks noChangeArrowheads="1"/>
          </p:cNvSpPr>
          <p:nvPr/>
        </p:nvSpPr>
        <p:spPr bwMode="auto">
          <a:xfrm>
            <a:off x="6781800" y="787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C00000"/>
                </a:solidFill>
                <a:latin typeface="Arial" charset="0"/>
              </a:rPr>
              <a:t>new state</a:t>
            </a:r>
          </a:p>
        </p:txBody>
      </p:sp>
      <p:sp>
        <p:nvSpPr>
          <p:cNvPr id="33798" name="Text Box 2"/>
          <p:cNvSpPr txBox="1">
            <a:spLocks noChangeArrowheads="1"/>
          </p:cNvSpPr>
          <p:nvPr/>
        </p:nvSpPr>
        <p:spPr bwMode="auto">
          <a:xfrm>
            <a:off x="222250" y="193675"/>
            <a:ext cx="8616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1800" b="1" dirty="0" smtClean="0">
                <a:solidFill>
                  <a:srgbClr val="000000"/>
                </a:solidFill>
                <a:latin typeface="Cambria" charset="0"/>
              </a:rPr>
              <a:t>(A)  </a:t>
            </a:r>
            <a:r>
              <a:rPr lang="en-US" sz="1800" dirty="0" smtClean="0">
                <a:solidFill>
                  <a:srgbClr val="000000"/>
                </a:solidFill>
                <a:latin typeface="Cambria" charset="0"/>
              </a:rPr>
              <a:t>A rule that sends </a:t>
            </a:r>
            <a:r>
              <a:rPr lang="en-US" sz="1800" dirty="0" err="1" smtClean="0">
                <a:solidFill>
                  <a:srgbClr val="000000"/>
                </a:solidFill>
                <a:latin typeface="Cambria" charset="0"/>
              </a:rPr>
              <a:t>Picobot</a:t>
            </a:r>
            <a:r>
              <a:rPr lang="en-US" sz="1800" dirty="0" smtClean="0">
                <a:solidFill>
                  <a:srgbClr val="000000"/>
                </a:solidFill>
                <a:latin typeface="Cambria" charset="0"/>
              </a:rPr>
              <a:t> to the North as far as it can go:</a:t>
            </a:r>
          </a:p>
        </p:txBody>
      </p:sp>
      <p:sp>
        <p:nvSpPr>
          <p:cNvPr id="33799" name="Rectangle 1"/>
          <p:cNvSpPr>
            <a:spLocks noChangeArrowheads="1"/>
          </p:cNvSpPr>
          <p:nvPr/>
        </p:nvSpPr>
        <p:spPr bwMode="auto">
          <a:xfrm>
            <a:off x="222250" y="2197656"/>
            <a:ext cx="3368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smtClean="0">
                <a:solidFill>
                  <a:srgbClr val="000000"/>
                </a:solidFill>
                <a:latin typeface="Cambria" charset="0"/>
                <a:ea typeface="MS PGothic" charset="0"/>
                <a:cs typeface="MS PGothic" charset="0"/>
              </a:rPr>
              <a:t>(B) </a:t>
            </a:r>
            <a:r>
              <a:rPr lang="en-US" sz="1800" dirty="0" smtClean="0">
                <a:solidFill>
                  <a:srgbClr val="000000"/>
                </a:solidFill>
                <a:latin typeface="Cambria" charset="0"/>
                <a:ea typeface="MS PGothic" charset="0"/>
                <a:cs typeface="MS PGothic" charset="0"/>
              </a:rPr>
              <a:t>What does this next rule do?</a:t>
            </a:r>
            <a:endParaRPr lang="en-US" sz="1800" dirty="0" smtClean="0">
              <a:solidFill>
                <a:srgbClr val="000000"/>
              </a:solidFill>
              <a:ea typeface="MS PGothic" charset="0"/>
              <a:cs typeface="MS PGothic" charset="0"/>
            </a:endParaRPr>
          </a:p>
        </p:txBody>
      </p:sp>
      <p:sp>
        <p:nvSpPr>
          <p:cNvPr id="33800" name="Rectangle 25"/>
          <p:cNvSpPr>
            <a:spLocks noChangeArrowheads="1"/>
          </p:cNvSpPr>
          <p:nvPr/>
        </p:nvSpPr>
        <p:spPr bwMode="auto">
          <a:xfrm>
            <a:off x="222250" y="3568700"/>
            <a:ext cx="366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b="1" dirty="0" smtClean="0">
                <a:solidFill>
                  <a:srgbClr val="000000"/>
                </a:solidFill>
                <a:latin typeface="Cambria" charset="0"/>
                <a:ea typeface="MS PGothic" charset="0"/>
                <a:cs typeface="MS PGothic" charset="0"/>
              </a:rPr>
              <a:t>(C) </a:t>
            </a:r>
            <a:r>
              <a:rPr lang="en-US" sz="1800" dirty="0" smtClean="0">
                <a:solidFill>
                  <a:srgbClr val="000000"/>
                </a:solidFill>
                <a:latin typeface="Cambria" charset="0"/>
                <a:ea typeface="MS PGothic" charset="0"/>
                <a:cs typeface="MS PGothic" charset="0"/>
              </a:rPr>
              <a:t>What about this one?</a:t>
            </a:r>
            <a:endParaRPr lang="en-US" sz="1800" dirty="0" smtClean="0">
              <a:solidFill>
                <a:srgbClr val="000000"/>
              </a:solidFill>
              <a:ea typeface="MS PGothic" charset="0"/>
              <a:cs typeface="MS PGothic" charset="0"/>
            </a:endParaRPr>
          </a:p>
        </p:txBody>
      </p:sp>
      <p:sp>
        <p:nvSpPr>
          <p:cNvPr id="33801" name="Rectangle 50"/>
          <p:cNvSpPr>
            <a:spLocks noChangeArrowheads="1"/>
          </p:cNvSpPr>
          <p:nvPr/>
        </p:nvSpPr>
        <p:spPr bwMode="auto">
          <a:xfrm>
            <a:off x="222250" y="5040868"/>
            <a:ext cx="8167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smtClean="0">
                <a:solidFill>
                  <a:srgbClr val="000000"/>
                </a:solidFill>
                <a:latin typeface="Cambria" charset="0"/>
                <a:ea typeface="MS PGothic" charset="0"/>
                <a:cs typeface="MS PGothic" charset="0"/>
              </a:rPr>
              <a:t>(D) </a:t>
            </a:r>
            <a:r>
              <a:rPr lang="en-US" sz="1800" dirty="0" smtClean="0">
                <a:solidFill>
                  <a:srgbClr val="000000"/>
                </a:solidFill>
                <a:latin typeface="Cambria" charset="0"/>
                <a:ea typeface="MS PGothic" charset="0"/>
                <a:cs typeface="MS PGothic" charset="0"/>
              </a:rPr>
              <a:t>How could we </a:t>
            </a:r>
            <a:r>
              <a:rPr lang="en-US" sz="1800" b="1" dirty="0" smtClean="0">
                <a:solidFill>
                  <a:srgbClr val="000000"/>
                </a:solidFill>
                <a:latin typeface="Cambria" charset="0"/>
                <a:ea typeface="MS PGothic" charset="0"/>
                <a:cs typeface="MS PGothic" charset="0"/>
              </a:rPr>
              <a:t>stop</a:t>
            </a:r>
            <a:r>
              <a:rPr lang="en-US" sz="1800" dirty="0" smtClean="0">
                <a:solidFill>
                  <a:srgbClr val="000000"/>
                </a:solidFill>
                <a:latin typeface="Cambria" charset="0"/>
                <a:ea typeface="MS PGothic" charset="0"/>
                <a:cs typeface="MS PGothic" charset="0"/>
              </a:rPr>
              <a:t> at the bottom and return </a:t>
            </a:r>
            <a:r>
              <a:rPr lang="en-US" sz="1800" b="1" i="1" dirty="0" smtClean="0">
                <a:solidFill>
                  <a:srgbClr val="C00000"/>
                </a:solidFill>
                <a:latin typeface="Cambria" charset="0"/>
                <a:ea typeface="MS PGothic" charset="0"/>
                <a:cs typeface="MS PGothic" charset="0"/>
              </a:rPr>
              <a:t>up through the same column</a:t>
            </a:r>
            <a:r>
              <a:rPr lang="en-US" sz="1800" dirty="0" smtClean="0">
                <a:solidFill>
                  <a:srgbClr val="000000"/>
                </a:solidFill>
                <a:latin typeface="Cambria" charset="0"/>
                <a:ea typeface="MS PGothic" charset="0"/>
                <a:cs typeface="MS PGothic" charset="0"/>
              </a:rPr>
              <a:t>?</a:t>
            </a:r>
            <a:endParaRPr lang="en-US" sz="1800" dirty="0" smtClean="0">
              <a:solidFill>
                <a:srgbClr val="000000"/>
              </a:solidFill>
              <a:ea typeface="MS PGothic" charset="0"/>
              <a:cs typeface="MS PGothic" charset="0"/>
            </a:endParaRPr>
          </a:p>
        </p:txBody>
      </p:sp>
      <p:sp>
        <p:nvSpPr>
          <p:cNvPr id="10" name="Text Box 3"/>
          <p:cNvSpPr txBox="1">
            <a:spLocks noChangeArrowheads="1"/>
          </p:cNvSpPr>
          <p:nvPr/>
        </p:nvSpPr>
        <p:spPr bwMode="auto">
          <a:xfrm>
            <a:off x="769938" y="132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000000"/>
                </a:solidFill>
                <a:latin typeface="Arial" charset="0"/>
              </a:rPr>
              <a:t>0</a:t>
            </a:r>
          </a:p>
        </p:txBody>
      </p:sp>
      <p:sp>
        <p:nvSpPr>
          <p:cNvPr id="11" name="Text Box 4"/>
          <p:cNvSpPr txBox="1">
            <a:spLocks noChangeArrowheads="1"/>
          </p:cNvSpPr>
          <p:nvPr/>
        </p:nvSpPr>
        <p:spPr bwMode="auto">
          <a:xfrm>
            <a:off x="2141538" y="132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x***</a:t>
            </a:r>
            <a:endParaRPr lang="en-US" b="1" smtClean="0">
              <a:solidFill>
                <a:srgbClr val="000000"/>
              </a:solidFill>
              <a:latin typeface="Arial" charset="0"/>
            </a:endParaRPr>
          </a:p>
        </p:txBody>
      </p:sp>
      <p:sp>
        <p:nvSpPr>
          <p:cNvPr id="12" name="Text Box 5"/>
          <p:cNvSpPr txBox="1">
            <a:spLocks noChangeArrowheads="1"/>
          </p:cNvSpPr>
          <p:nvPr/>
        </p:nvSpPr>
        <p:spPr bwMode="auto">
          <a:xfrm>
            <a:off x="7018338" y="132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13" name="Text Box 6"/>
          <p:cNvSpPr txBox="1">
            <a:spLocks noChangeArrowheads="1"/>
          </p:cNvSpPr>
          <p:nvPr/>
        </p:nvSpPr>
        <p:spPr bwMode="auto">
          <a:xfrm>
            <a:off x="5265738" y="132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000000"/>
                </a:solidFill>
                <a:latin typeface="Arial" charset="0"/>
              </a:rPr>
              <a:t>N</a:t>
            </a:r>
          </a:p>
        </p:txBody>
      </p:sp>
      <p:sp>
        <p:nvSpPr>
          <p:cNvPr id="14" name="Text Box 26"/>
          <p:cNvSpPr txBox="1">
            <a:spLocks noChangeArrowheads="1"/>
          </p:cNvSpPr>
          <p:nvPr/>
        </p:nvSpPr>
        <p:spPr bwMode="auto">
          <a:xfrm>
            <a:off x="3817938" y="13303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15" name="Line 30"/>
          <p:cNvSpPr>
            <a:spLocks noChangeShapeType="1"/>
          </p:cNvSpPr>
          <p:nvPr/>
        </p:nvSpPr>
        <p:spPr bwMode="auto">
          <a:xfrm>
            <a:off x="425450" y="563563"/>
            <a:ext cx="539750" cy="901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16" name="Text Box 3"/>
          <p:cNvSpPr txBox="1">
            <a:spLocks noChangeArrowheads="1"/>
          </p:cNvSpPr>
          <p:nvPr/>
        </p:nvSpPr>
        <p:spPr bwMode="auto">
          <a:xfrm>
            <a:off x="762000" y="270986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000000"/>
                </a:solidFill>
                <a:latin typeface="Arial" charset="0"/>
              </a:rPr>
              <a:t>0</a:t>
            </a:r>
          </a:p>
        </p:txBody>
      </p:sp>
      <p:sp>
        <p:nvSpPr>
          <p:cNvPr id="17" name="Text Box 4"/>
          <p:cNvSpPr txBox="1">
            <a:spLocks noChangeArrowheads="1"/>
          </p:cNvSpPr>
          <p:nvPr/>
        </p:nvSpPr>
        <p:spPr bwMode="auto">
          <a:xfrm>
            <a:off x="2133600" y="27098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dirty="0">
                <a:solidFill>
                  <a:srgbClr val="000000"/>
                </a:solidFill>
                <a:latin typeface="Courier New" charset="0"/>
              </a:rPr>
              <a:t>N</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18" name="Text Box 5"/>
          <p:cNvSpPr txBox="1">
            <a:spLocks noChangeArrowheads="1"/>
          </p:cNvSpPr>
          <p:nvPr/>
        </p:nvSpPr>
        <p:spPr bwMode="auto">
          <a:xfrm>
            <a:off x="7010400" y="27098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solidFill>
                  <a:srgbClr val="000000"/>
                </a:solidFill>
                <a:latin typeface="Arial" charset="0"/>
              </a:rPr>
              <a:t>1</a:t>
            </a:r>
            <a:endParaRPr lang="en-US" dirty="0" smtClean="0">
              <a:solidFill>
                <a:srgbClr val="000000"/>
              </a:solidFill>
              <a:latin typeface="Arial" charset="0"/>
            </a:endParaRPr>
          </a:p>
        </p:txBody>
      </p:sp>
      <p:sp>
        <p:nvSpPr>
          <p:cNvPr id="19" name="Text Box 6"/>
          <p:cNvSpPr txBox="1">
            <a:spLocks noChangeArrowheads="1"/>
          </p:cNvSpPr>
          <p:nvPr/>
        </p:nvSpPr>
        <p:spPr bwMode="auto">
          <a:xfrm>
            <a:off x="5257800" y="27098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solidFill>
                  <a:srgbClr val="000000"/>
                </a:solidFill>
                <a:latin typeface="Arial" charset="0"/>
              </a:rPr>
              <a:t>W</a:t>
            </a:r>
            <a:endParaRPr lang="en-US" dirty="0" smtClean="0">
              <a:solidFill>
                <a:srgbClr val="000000"/>
              </a:solidFill>
              <a:latin typeface="Arial" charset="0"/>
            </a:endParaRPr>
          </a:p>
        </p:txBody>
      </p:sp>
      <p:sp>
        <p:nvSpPr>
          <p:cNvPr id="20" name="Text Box 26"/>
          <p:cNvSpPr txBox="1">
            <a:spLocks noChangeArrowheads="1"/>
          </p:cNvSpPr>
          <p:nvPr/>
        </p:nvSpPr>
        <p:spPr bwMode="auto">
          <a:xfrm>
            <a:off x="3810000" y="271938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21" name="Text Box 3"/>
          <p:cNvSpPr txBox="1">
            <a:spLocks noChangeArrowheads="1"/>
          </p:cNvSpPr>
          <p:nvPr/>
        </p:nvSpPr>
        <p:spPr bwMode="auto">
          <a:xfrm>
            <a:off x="762000" y="408146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solidFill>
                  <a:srgbClr val="000000"/>
                </a:solidFill>
                <a:latin typeface="Arial" charset="0"/>
              </a:rPr>
              <a:t>1</a:t>
            </a:r>
            <a:endParaRPr lang="en-US" dirty="0" smtClean="0">
              <a:solidFill>
                <a:srgbClr val="000000"/>
              </a:solidFill>
              <a:latin typeface="Arial" charset="0"/>
            </a:endParaRPr>
          </a:p>
        </p:txBody>
      </p:sp>
      <p:sp>
        <p:nvSpPr>
          <p:cNvPr id="22" name="Text Box 4"/>
          <p:cNvSpPr txBox="1">
            <a:spLocks noChangeArrowheads="1"/>
          </p:cNvSpPr>
          <p:nvPr/>
        </p:nvSpPr>
        <p:spPr bwMode="auto">
          <a:xfrm>
            <a:off x="2133600" y="40814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dirty="0" smtClean="0">
                <a:solidFill>
                  <a:srgbClr val="000000"/>
                </a:solidFill>
                <a:latin typeface="Courier New" charset="0"/>
              </a:rPr>
              <a:t>***x</a:t>
            </a:r>
            <a:endParaRPr lang="en-US" b="1" dirty="0" smtClean="0">
              <a:solidFill>
                <a:srgbClr val="000000"/>
              </a:solidFill>
              <a:latin typeface="Arial" charset="0"/>
            </a:endParaRPr>
          </a:p>
        </p:txBody>
      </p:sp>
      <p:sp>
        <p:nvSpPr>
          <p:cNvPr id="23" name="Text Box 5"/>
          <p:cNvSpPr txBox="1">
            <a:spLocks noChangeArrowheads="1"/>
          </p:cNvSpPr>
          <p:nvPr/>
        </p:nvSpPr>
        <p:spPr bwMode="auto">
          <a:xfrm>
            <a:off x="7010400" y="40814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solidFill>
                  <a:srgbClr val="000000"/>
                </a:solidFill>
                <a:latin typeface="Arial" charset="0"/>
              </a:rPr>
              <a:t>1</a:t>
            </a:r>
            <a:endParaRPr lang="en-US" dirty="0" smtClean="0">
              <a:solidFill>
                <a:srgbClr val="000000"/>
              </a:solidFill>
              <a:latin typeface="Arial" charset="0"/>
            </a:endParaRPr>
          </a:p>
        </p:txBody>
      </p:sp>
      <p:sp>
        <p:nvSpPr>
          <p:cNvPr id="24" name="Text Box 6"/>
          <p:cNvSpPr txBox="1">
            <a:spLocks noChangeArrowheads="1"/>
          </p:cNvSpPr>
          <p:nvPr/>
        </p:nvSpPr>
        <p:spPr bwMode="auto">
          <a:xfrm>
            <a:off x="5257800" y="40814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S</a:t>
            </a:r>
          </a:p>
        </p:txBody>
      </p:sp>
      <p:sp>
        <p:nvSpPr>
          <p:cNvPr id="25" name="Text Box 26"/>
          <p:cNvSpPr txBox="1">
            <a:spLocks noChangeArrowheads="1"/>
          </p:cNvSpPr>
          <p:nvPr/>
        </p:nvSpPr>
        <p:spPr bwMode="auto">
          <a:xfrm>
            <a:off x="3810000" y="409098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26" name="Rounded Rectangle 21"/>
          <p:cNvSpPr>
            <a:spLocks noChangeArrowheads="1"/>
          </p:cNvSpPr>
          <p:nvPr/>
        </p:nvSpPr>
        <p:spPr bwMode="auto">
          <a:xfrm>
            <a:off x="609600" y="1219200"/>
            <a:ext cx="7685244" cy="676275"/>
          </a:xfrm>
          <a:prstGeom prst="roundRect">
            <a:avLst>
              <a:gd name="adj" fmla="val 23344"/>
            </a:avLst>
          </a:prstGeom>
          <a:solidFill>
            <a:srgbClr val="FFCCCC">
              <a:alpha val="18823"/>
            </a:srgbClr>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27" name="Rounded Rectangle 21"/>
          <p:cNvSpPr>
            <a:spLocks noChangeArrowheads="1"/>
          </p:cNvSpPr>
          <p:nvPr/>
        </p:nvSpPr>
        <p:spPr bwMode="auto">
          <a:xfrm>
            <a:off x="609600" y="2609850"/>
            <a:ext cx="7685244" cy="676275"/>
          </a:xfrm>
          <a:prstGeom prst="roundRect">
            <a:avLst>
              <a:gd name="adj" fmla="val 23344"/>
            </a:avLst>
          </a:prstGeom>
          <a:solidFill>
            <a:srgbClr val="FFCCCC">
              <a:alpha val="18823"/>
            </a:srgbClr>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28" name="Rounded Rectangle 21"/>
          <p:cNvSpPr>
            <a:spLocks noChangeArrowheads="1"/>
          </p:cNvSpPr>
          <p:nvPr/>
        </p:nvSpPr>
        <p:spPr bwMode="auto">
          <a:xfrm>
            <a:off x="609600" y="3971925"/>
            <a:ext cx="7685244" cy="676275"/>
          </a:xfrm>
          <a:prstGeom prst="roundRect">
            <a:avLst>
              <a:gd name="adj" fmla="val 23344"/>
            </a:avLst>
          </a:prstGeom>
          <a:solidFill>
            <a:srgbClr val="FFCCCC">
              <a:alpha val="18823"/>
            </a:srgbClr>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29" name="Rounded Rectangle 21"/>
          <p:cNvSpPr>
            <a:spLocks noChangeArrowheads="1"/>
          </p:cNvSpPr>
          <p:nvPr/>
        </p:nvSpPr>
        <p:spPr bwMode="auto">
          <a:xfrm>
            <a:off x="609600" y="5562600"/>
            <a:ext cx="7685244" cy="676275"/>
          </a:xfrm>
          <a:prstGeom prst="roundRect">
            <a:avLst>
              <a:gd name="adj" fmla="val 23344"/>
            </a:avLst>
          </a:prstGeom>
          <a:solidFill>
            <a:srgbClr val="FFCCCC">
              <a:alpha val="18823"/>
            </a:srgbClr>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00080" y="2562120"/>
              <a:ext cx="7229880" cy="3629520"/>
            </p14:xfrm>
          </p:contentPart>
        </mc:Choice>
        <mc:Fallback xmlns="">
          <p:pic>
            <p:nvPicPr>
              <p:cNvPr id="2" name="Ink 1"/>
              <p:cNvPicPr/>
              <p:nvPr/>
            </p:nvPicPr>
            <p:blipFill>
              <a:blip r:embed="rId3"/>
              <a:stretch>
                <a:fillRect/>
              </a:stretch>
            </p:blipFill>
            <p:spPr>
              <a:xfrm>
                <a:off x="990720" y="2552760"/>
                <a:ext cx="7248600" cy="3648240"/>
              </a:xfrm>
              <a:prstGeom prst="rect">
                <a:avLst/>
              </a:prstGeom>
            </p:spPr>
          </p:pic>
        </mc:Fallback>
      </mc:AlternateContent>
    </p:spTree>
    <p:extLst>
      <p:ext uri="{BB962C8B-B14F-4D97-AF65-F5344CB8AC3E}">
        <p14:creationId xmlns:p14="http://schemas.microsoft.com/office/powerpoint/2010/main" val="2504355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1"/>
          <p:cNvSpPr txBox="1">
            <a:spLocks noChangeArrowheads="1"/>
          </p:cNvSpPr>
          <p:nvPr/>
        </p:nvSpPr>
        <p:spPr bwMode="auto">
          <a:xfrm>
            <a:off x="307974" y="152400"/>
            <a:ext cx="3584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Be </a:t>
            </a:r>
            <a:r>
              <a:rPr lang="en-US" sz="4200" i="1" dirty="0" err="1" smtClean="0">
                <a:latin typeface="Cambria" pitchFamily="18" charset="0"/>
                <a:cs typeface="Times New Roman" pitchFamily="18" charset="0"/>
              </a:rPr>
              <a:t>Picobot</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sp>
        <p:nvSpPr>
          <p:cNvPr id="20" name="Text Box 10"/>
          <p:cNvSpPr txBox="1">
            <a:spLocks noChangeArrowheads="1"/>
          </p:cNvSpPr>
          <p:nvPr/>
        </p:nvSpPr>
        <p:spPr bwMode="auto">
          <a:xfrm>
            <a:off x="4255911" y="3048000"/>
            <a:ext cx="3429000" cy="415498"/>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100" dirty="0" smtClean="0">
                <a:latin typeface="Calibri" panose="020F0502020204030204" pitchFamily="34" charset="0"/>
              </a:rPr>
              <a:t>"Run" this </a:t>
            </a:r>
            <a:r>
              <a:rPr lang="en-US" sz="2100" dirty="0" err="1" smtClean="0">
                <a:latin typeface="Calibri" panose="020F0502020204030204" pitchFamily="34" charset="0"/>
              </a:rPr>
              <a:t>Picobot</a:t>
            </a:r>
            <a:r>
              <a:rPr lang="en-US" sz="2100" dirty="0" smtClean="0">
                <a:latin typeface="Calibri" panose="020F0502020204030204" pitchFamily="34" charset="0"/>
              </a:rPr>
              <a:t> program:</a:t>
            </a:r>
            <a:endParaRPr lang="en-US" sz="2100" dirty="0">
              <a:latin typeface="Calibri" panose="020F0502020204030204" pitchFamily="34" charset="0"/>
            </a:endParaRPr>
          </a:p>
        </p:txBody>
      </p:sp>
      <p:sp>
        <p:nvSpPr>
          <p:cNvPr id="4" name="Rectangle 3"/>
          <p:cNvSpPr/>
          <p:nvPr/>
        </p:nvSpPr>
        <p:spPr>
          <a:xfrm>
            <a:off x="4360794" y="3578422"/>
            <a:ext cx="497187" cy="276999"/>
          </a:xfrm>
          <a:prstGeom prst="rect">
            <a:avLst/>
          </a:prstGeom>
        </p:spPr>
        <p:txBody>
          <a:bodyPr wrap="none">
            <a:spAutoFit/>
          </a:bodyPr>
          <a:lstStyle/>
          <a:p>
            <a:r>
              <a:rPr lang="en-US" sz="1200" b="1" dirty="0" smtClean="0">
                <a:latin typeface="Calibri" pitchFamily="34" charset="0"/>
              </a:rPr>
              <a:t>state</a:t>
            </a:r>
            <a:endParaRPr lang="en-US" sz="1200" b="1" dirty="0">
              <a:latin typeface="Calibri" pitchFamily="34" charset="0"/>
            </a:endParaRPr>
          </a:p>
        </p:txBody>
      </p:sp>
      <p:sp>
        <p:nvSpPr>
          <p:cNvPr id="17" name="Rectangle 16"/>
          <p:cNvSpPr/>
          <p:nvPr/>
        </p:nvSpPr>
        <p:spPr>
          <a:xfrm>
            <a:off x="5042863" y="3578422"/>
            <a:ext cx="437940" cy="276999"/>
          </a:xfrm>
          <a:prstGeom prst="rect">
            <a:avLst/>
          </a:prstGeom>
        </p:spPr>
        <p:txBody>
          <a:bodyPr wrap="none">
            <a:spAutoFit/>
          </a:bodyPr>
          <a:lstStyle/>
          <a:p>
            <a:r>
              <a:rPr lang="en-US" sz="1200" b="1" dirty="0" err="1" smtClean="0">
                <a:latin typeface="Calibri" pitchFamily="34" charset="0"/>
              </a:rPr>
              <a:t>surr</a:t>
            </a:r>
            <a:endParaRPr lang="en-US" sz="1200" b="1" dirty="0">
              <a:latin typeface="Calibri" pitchFamily="34" charset="0"/>
            </a:endParaRPr>
          </a:p>
        </p:txBody>
      </p:sp>
      <p:sp>
        <p:nvSpPr>
          <p:cNvPr id="18" name="Rectangle 17"/>
          <p:cNvSpPr/>
          <p:nvPr/>
        </p:nvSpPr>
        <p:spPr>
          <a:xfrm>
            <a:off x="6370012" y="3578422"/>
            <a:ext cx="360996" cy="276999"/>
          </a:xfrm>
          <a:prstGeom prst="rect">
            <a:avLst/>
          </a:prstGeom>
        </p:spPr>
        <p:txBody>
          <a:bodyPr wrap="none">
            <a:spAutoFit/>
          </a:bodyPr>
          <a:lstStyle/>
          <a:p>
            <a:r>
              <a:rPr lang="en-US" sz="1200" b="1" dirty="0" err="1" smtClean="0">
                <a:latin typeface="Calibri" pitchFamily="34" charset="0"/>
              </a:rPr>
              <a:t>dir</a:t>
            </a:r>
            <a:endParaRPr lang="en-US" sz="1200" b="1" dirty="0">
              <a:latin typeface="Calibri" pitchFamily="34" charset="0"/>
            </a:endParaRPr>
          </a:p>
        </p:txBody>
      </p:sp>
      <p:sp>
        <p:nvSpPr>
          <p:cNvPr id="19" name="Rectangle 18"/>
          <p:cNvSpPr/>
          <p:nvPr/>
        </p:nvSpPr>
        <p:spPr>
          <a:xfrm>
            <a:off x="6805483" y="3578422"/>
            <a:ext cx="771173" cy="276999"/>
          </a:xfrm>
          <a:prstGeom prst="rect">
            <a:avLst/>
          </a:prstGeom>
        </p:spPr>
        <p:txBody>
          <a:bodyPr wrap="none">
            <a:spAutoFit/>
          </a:bodyPr>
          <a:lstStyle/>
          <a:p>
            <a:r>
              <a:rPr lang="en-US" sz="1200" b="1" dirty="0" err="1" smtClean="0">
                <a:latin typeface="Calibri" pitchFamily="34" charset="0"/>
              </a:rPr>
              <a:t>newstate</a:t>
            </a:r>
            <a:endParaRPr lang="en-US" sz="1200" b="1" dirty="0">
              <a:latin typeface="Calibri" pitchFamily="34" charset="0"/>
            </a:endParaRPr>
          </a:p>
        </p:txBody>
      </p:sp>
      <p:cxnSp>
        <p:nvCxnSpPr>
          <p:cNvPr id="6" name="Straight Arrow Connector 5"/>
          <p:cNvCxnSpPr/>
          <p:nvPr/>
        </p:nvCxnSpPr>
        <p:spPr bwMode="auto">
          <a:xfrm>
            <a:off x="5770494" y="3716921"/>
            <a:ext cx="397933"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8" name="Rectangle 7"/>
          <p:cNvSpPr/>
          <p:nvPr/>
        </p:nvSpPr>
        <p:spPr>
          <a:xfrm>
            <a:off x="298057" y="1921091"/>
            <a:ext cx="2400081" cy="415498"/>
          </a:xfrm>
          <a:prstGeom prst="rect">
            <a:avLst/>
          </a:prstGeom>
        </p:spPr>
        <p:txBody>
          <a:bodyPr wrap="none">
            <a:spAutoFit/>
          </a:bodyPr>
          <a:lstStyle/>
          <a:p>
            <a:r>
              <a:rPr lang="en-US" sz="2100" dirty="0" smtClean="0">
                <a:latin typeface="Cambria" pitchFamily="18" charset="0"/>
              </a:rPr>
              <a:t>In this small world:</a:t>
            </a:r>
            <a:endParaRPr lang="en-US" sz="2100" dirty="0"/>
          </a:p>
        </p:txBody>
      </p:sp>
      <p:sp>
        <p:nvSpPr>
          <p:cNvPr id="9" name="Rectangle 8"/>
          <p:cNvSpPr/>
          <p:nvPr/>
        </p:nvSpPr>
        <p:spPr bwMode="auto">
          <a:xfrm>
            <a:off x="831583"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5" name="Rectangle 24"/>
          <p:cNvSpPr/>
          <p:nvPr/>
        </p:nvSpPr>
        <p:spPr bwMode="auto">
          <a:xfrm>
            <a:off x="372886"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Rectangle 26"/>
          <p:cNvSpPr/>
          <p:nvPr/>
        </p:nvSpPr>
        <p:spPr bwMode="auto">
          <a:xfrm>
            <a:off x="1290280" y="2363127"/>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Rectangle 27"/>
          <p:cNvSpPr/>
          <p:nvPr/>
        </p:nvSpPr>
        <p:spPr bwMode="auto">
          <a:xfrm>
            <a:off x="1713057"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ectangle 29"/>
          <p:cNvSpPr/>
          <p:nvPr/>
        </p:nvSpPr>
        <p:spPr bwMode="auto">
          <a:xfrm>
            <a:off x="2629369"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Rectangle 30"/>
          <p:cNvSpPr/>
          <p:nvPr/>
        </p:nvSpPr>
        <p:spPr bwMode="auto">
          <a:xfrm>
            <a:off x="3088066" y="2363127"/>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 name="Rectangle 31"/>
          <p:cNvSpPr/>
          <p:nvPr/>
        </p:nvSpPr>
        <p:spPr bwMode="auto">
          <a:xfrm>
            <a:off x="3505200" y="23631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831583"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372886"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290280" y="28255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4" name="Rectangle 43"/>
          <p:cNvSpPr/>
          <p:nvPr/>
        </p:nvSpPr>
        <p:spPr bwMode="auto">
          <a:xfrm>
            <a:off x="1713057" y="28255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629369" y="28255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3088066" y="28255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3505200" y="28255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831583"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372886" y="32827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290280" y="32827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1713057"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2629369" y="32827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3088066" y="32827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3505200" y="32827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Rectangle 56"/>
          <p:cNvSpPr/>
          <p:nvPr/>
        </p:nvSpPr>
        <p:spPr bwMode="auto">
          <a:xfrm>
            <a:off x="831583" y="37450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8" name="Rectangle 57"/>
          <p:cNvSpPr/>
          <p:nvPr/>
        </p:nvSpPr>
        <p:spPr bwMode="auto">
          <a:xfrm>
            <a:off x="372886"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1290280" y="374508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1713057" y="37450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2629369"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3088066" y="374508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505200" y="374508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831583" y="419192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372886"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1290280" y="4191927"/>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1713057" y="419192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Rectangle 69"/>
          <p:cNvSpPr/>
          <p:nvPr/>
        </p:nvSpPr>
        <p:spPr bwMode="auto">
          <a:xfrm>
            <a:off x="2629369"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1" name="Rectangle 70"/>
          <p:cNvSpPr/>
          <p:nvPr/>
        </p:nvSpPr>
        <p:spPr bwMode="auto">
          <a:xfrm>
            <a:off x="3088066" y="4191927"/>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3505200" y="4191927"/>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831583" y="46543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372886"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1290280" y="465430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1713057" y="465430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2629369"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3088066" y="4654308"/>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3505200" y="4654308"/>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 name="TextBox 9"/>
          <p:cNvSpPr txBox="1"/>
          <p:nvPr/>
        </p:nvSpPr>
        <p:spPr>
          <a:xfrm>
            <a:off x="872067" y="3740624"/>
            <a:ext cx="381000" cy="461665"/>
          </a:xfrm>
          <a:prstGeom prst="rect">
            <a:avLst/>
          </a:prstGeom>
          <a:noFill/>
        </p:spPr>
        <p:txBody>
          <a:bodyPr wrap="square" rtlCol="0">
            <a:spAutoFit/>
          </a:bodyPr>
          <a:lstStyle/>
          <a:p>
            <a:pPr algn="ctr"/>
            <a:r>
              <a:rPr lang="en-US" b="1" dirty="0" smtClean="0">
                <a:latin typeface="Calibri" pitchFamily="34" charset="0"/>
              </a:rPr>
              <a:t>P</a:t>
            </a:r>
            <a:endParaRPr lang="en-US" b="1" dirty="0">
              <a:latin typeface="Calibri" pitchFamily="34" charset="0"/>
            </a:endParaRPr>
          </a:p>
        </p:txBody>
      </p:sp>
      <p:sp>
        <p:nvSpPr>
          <p:cNvPr id="83" name="Rectangle 82"/>
          <p:cNvSpPr/>
          <p:nvPr/>
        </p:nvSpPr>
        <p:spPr>
          <a:xfrm>
            <a:off x="44381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4" name="Rectangle 83"/>
          <p:cNvSpPr/>
          <p:nvPr/>
        </p:nvSpPr>
        <p:spPr>
          <a:xfrm>
            <a:off x="4840159" y="4054241"/>
            <a:ext cx="800219" cy="400110"/>
          </a:xfrm>
          <a:prstGeom prst="rect">
            <a:avLst/>
          </a:prstGeom>
        </p:spPr>
        <p:txBody>
          <a:bodyPr wrap="none">
            <a:spAutoFit/>
          </a:bodyPr>
          <a:lstStyle/>
          <a:p>
            <a:r>
              <a:rPr lang="en-US" sz="2000" b="1" dirty="0" smtClean="0">
                <a:latin typeface="Courier New" pitchFamily="49" charset="0"/>
                <a:cs typeface="Courier New" pitchFamily="49" charset="0"/>
              </a:rPr>
              <a:t>***x</a:t>
            </a:r>
            <a:endParaRPr lang="en-US" sz="2000" b="1" dirty="0">
              <a:latin typeface="Courier New" pitchFamily="49" charset="0"/>
              <a:cs typeface="Courier New" pitchFamily="49" charset="0"/>
            </a:endParaRPr>
          </a:p>
        </p:txBody>
      </p:sp>
      <p:sp>
        <p:nvSpPr>
          <p:cNvPr id="85" name="Rectangle 84"/>
          <p:cNvSpPr/>
          <p:nvPr/>
        </p:nvSpPr>
        <p:spPr>
          <a:xfrm>
            <a:off x="6380888" y="4054241"/>
            <a:ext cx="306494" cy="400110"/>
          </a:xfrm>
          <a:prstGeom prst="rect">
            <a:avLst/>
          </a:prstGeom>
        </p:spPr>
        <p:txBody>
          <a:bodyPr wrap="none">
            <a:spAutoFit/>
          </a:bodyPr>
          <a:lstStyle/>
          <a:p>
            <a:r>
              <a:rPr lang="en-US" sz="2000" b="1" dirty="0">
                <a:latin typeface="Calibri" pitchFamily="34" charset="0"/>
              </a:rPr>
              <a:t>S</a:t>
            </a:r>
          </a:p>
        </p:txBody>
      </p:sp>
      <p:sp>
        <p:nvSpPr>
          <p:cNvPr id="86" name="Rectangle 85"/>
          <p:cNvSpPr/>
          <p:nvPr/>
        </p:nvSpPr>
        <p:spPr>
          <a:xfrm>
            <a:off x="7028960" y="4054241"/>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88" name="Rectangle 87"/>
          <p:cNvSpPr/>
          <p:nvPr/>
        </p:nvSpPr>
        <p:spPr>
          <a:xfrm>
            <a:off x="5720692" y="4054241"/>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89" name="Rectangle 88"/>
          <p:cNvSpPr/>
          <p:nvPr/>
        </p:nvSpPr>
        <p:spPr>
          <a:xfrm>
            <a:off x="44381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0" name="Rectangle 89"/>
          <p:cNvSpPr/>
          <p:nvPr/>
        </p:nvSpPr>
        <p:spPr>
          <a:xfrm>
            <a:off x="4840159" y="4403958"/>
            <a:ext cx="800219" cy="400110"/>
          </a:xfrm>
          <a:prstGeom prst="rect">
            <a:avLst/>
          </a:prstGeom>
        </p:spPr>
        <p:txBody>
          <a:bodyPr wrap="none">
            <a:spAutoFit/>
          </a:bodyPr>
          <a:lstStyle/>
          <a:p>
            <a:r>
              <a:rPr lang="en-US" sz="2000" b="1" dirty="0" smtClean="0">
                <a:latin typeface="Courier New" pitchFamily="49" charset="0"/>
                <a:cs typeface="Courier New" pitchFamily="49" charset="0"/>
              </a:rPr>
              <a:t>*x*S</a:t>
            </a:r>
            <a:endParaRPr lang="en-US" sz="2000" b="1" dirty="0">
              <a:latin typeface="Courier New" pitchFamily="49" charset="0"/>
              <a:cs typeface="Courier New" pitchFamily="49" charset="0"/>
            </a:endParaRPr>
          </a:p>
        </p:txBody>
      </p:sp>
      <p:sp>
        <p:nvSpPr>
          <p:cNvPr id="91" name="Rectangle 90"/>
          <p:cNvSpPr/>
          <p:nvPr/>
        </p:nvSpPr>
        <p:spPr>
          <a:xfrm>
            <a:off x="6380888" y="4403958"/>
            <a:ext cx="309700" cy="400110"/>
          </a:xfrm>
          <a:prstGeom prst="rect">
            <a:avLst/>
          </a:prstGeom>
        </p:spPr>
        <p:txBody>
          <a:bodyPr wrap="none">
            <a:spAutoFit/>
          </a:bodyPr>
          <a:lstStyle/>
          <a:p>
            <a:r>
              <a:rPr lang="en-US" sz="2000" b="1" dirty="0">
                <a:latin typeface="Calibri" pitchFamily="34" charset="0"/>
              </a:rPr>
              <a:t>E</a:t>
            </a:r>
          </a:p>
        </p:txBody>
      </p:sp>
      <p:sp>
        <p:nvSpPr>
          <p:cNvPr id="92" name="Rectangle 91"/>
          <p:cNvSpPr/>
          <p:nvPr/>
        </p:nvSpPr>
        <p:spPr>
          <a:xfrm>
            <a:off x="7028960" y="4403958"/>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3" name="Rectangle 92"/>
          <p:cNvSpPr/>
          <p:nvPr/>
        </p:nvSpPr>
        <p:spPr>
          <a:xfrm>
            <a:off x="5720692" y="4403958"/>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94" name="Rectangle 93"/>
          <p:cNvSpPr/>
          <p:nvPr/>
        </p:nvSpPr>
        <p:spPr>
          <a:xfrm>
            <a:off x="4436581" y="4781490"/>
            <a:ext cx="314510" cy="400110"/>
          </a:xfrm>
          <a:prstGeom prst="rect">
            <a:avLst/>
          </a:prstGeom>
        </p:spPr>
        <p:txBody>
          <a:bodyPr wrap="none">
            <a:spAutoFit/>
          </a:bodyPr>
          <a:lstStyle/>
          <a:p>
            <a:r>
              <a:rPr lang="en-US" sz="2000" b="1" dirty="0" smtClean="0">
                <a:latin typeface="Calibri" pitchFamily="34" charset="0"/>
              </a:rPr>
              <a:t>0</a:t>
            </a:r>
            <a:endParaRPr lang="en-US" sz="2000" b="1" dirty="0">
              <a:latin typeface="Calibri" pitchFamily="34" charset="0"/>
            </a:endParaRPr>
          </a:p>
        </p:txBody>
      </p:sp>
      <p:sp>
        <p:nvSpPr>
          <p:cNvPr id="95" name="Rectangle 94"/>
          <p:cNvSpPr/>
          <p:nvPr/>
        </p:nvSpPr>
        <p:spPr>
          <a:xfrm>
            <a:off x="4838580" y="4781490"/>
            <a:ext cx="800219" cy="400110"/>
          </a:xfrm>
          <a:prstGeom prst="rect">
            <a:avLst/>
          </a:prstGeom>
        </p:spPr>
        <p:txBody>
          <a:bodyPr wrap="none">
            <a:spAutoFit/>
          </a:bodyPr>
          <a:lstStyle/>
          <a:p>
            <a:r>
              <a:rPr lang="en-US" sz="2000" b="1" dirty="0" smtClean="0">
                <a:latin typeface="Courier New" pitchFamily="49" charset="0"/>
                <a:cs typeface="Courier New" pitchFamily="49" charset="0"/>
              </a:rPr>
              <a:t>*E*S</a:t>
            </a:r>
            <a:endParaRPr lang="en-US" sz="2000" b="1" dirty="0">
              <a:latin typeface="Courier New" pitchFamily="49" charset="0"/>
              <a:cs typeface="Courier New" pitchFamily="49" charset="0"/>
            </a:endParaRPr>
          </a:p>
        </p:txBody>
      </p:sp>
      <p:sp>
        <p:nvSpPr>
          <p:cNvPr id="96" name="Rectangle 95"/>
          <p:cNvSpPr/>
          <p:nvPr/>
        </p:nvSpPr>
        <p:spPr>
          <a:xfrm>
            <a:off x="6379309" y="4781490"/>
            <a:ext cx="325730" cy="400110"/>
          </a:xfrm>
          <a:prstGeom prst="rect">
            <a:avLst/>
          </a:prstGeom>
        </p:spPr>
        <p:txBody>
          <a:bodyPr wrap="none">
            <a:spAutoFit/>
          </a:bodyPr>
          <a:lstStyle/>
          <a:p>
            <a:r>
              <a:rPr lang="en-US" sz="2000" b="1" dirty="0">
                <a:latin typeface="Calibri" pitchFamily="34" charset="0"/>
              </a:rPr>
              <a:t>X</a:t>
            </a:r>
          </a:p>
        </p:txBody>
      </p:sp>
      <p:sp>
        <p:nvSpPr>
          <p:cNvPr id="97" name="Rectangle 96"/>
          <p:cNvSpPr/>
          <p:nvPr/>
        </p:nvSpPr>
        <p:spPr>
          <a:xfrm>
            <a:off x="7027381" y="4781490"/>
            <a:ext cx="314510" cy="400110"/>
          </a:xfrm>
          <a:prstGeom prst="rect">
            <a:avLst/>
          </a:prstGeom>
        </p:spPr>
        <p:txBody>
          <a:bodyPr wrap="none">
            <a:spAutoFit/>
          </a:bodyPr>
          <a:lstStyle/>
          <a:p>
            <a:r>
              <a:rPr lang="en-US" sz="2000" b="1" dirty="0">
                <a:latin typeface="Calibri" pitchFamily="34" charset="0"/>
              </a:rPr>
              <a:t>1</a:t>
            </a:r>
          </a:p>
        </p:txBody>
      </p:sp>
      <p:sp>
        <p:nvSpPr>
          <p:cNvPr id="98" name="Rectangle 97"/>
          <p:cNvSpPr/>
          <p:nvPr/>
        </p:nvSpPr>
        <p:spPr>
          <a:xfrm>
            <a:off x="5719113" y="4781490"/>
            <a:ext cx="492443" cy="400110"/>
          </a:xfrm>
          <a:prstGeom prst="rect">
            <a:avLst/>
          </a:prstGeom>
        </p:spPr>
        <p:txBody>
          <a:bodyPr wrap="none">
            <a:spAutoFit/>
          </a:bodyPr>
          <a:lstStyle/>
          <a:p>
            <a:r>
              <a:rPr lang="en-US" sz="2000" b="1" dirty="0" smtClean="0">
                <a:latin typeface="Courier New" pitchFamily="49" charset="0"/>
                <a:cs typeface="Courier New" pitchFamily="49" charset="0"/>
              </a:rPr>
              <a:t>-&gt;</a:t>
            </a:r>
            <a:endParaRPr lang="en-US" sz="2000" b="1" dirty="0">
              <a:latin typeface="Courier New" pitchFamily="49" charset="0"/>
              <a:cs typeface="Courier New" pitchFamily="49" charset="0"/>
            </a:endParaRPr>
          </a:p>
        </p:txBody>
      </p:sp>
      <p:sp>
        <p:nvSpPr>
          <p:cNvPr id="99" name="Rectangle 98"/>
          <p:cNvSpPr/>
          <p:nvPr/>
        </p:nvSpPr>
        <p:spPr bwMode="auto">
          <a:xfrm>
            <a:off x="831583"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Rectangle 99"/>
          <p:cNvSpPr/>
          <p:nvPr/>
        </p:nvSpPr>
        <p:spPr bwMode="auto">
          <a:xfrm>
            <a:off x="372886"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1" name="Rectangle 100"/>
          <p:cNvSpPr/>
          <p:nvPr/>
        </p:nvSpPr>
        <p:spPr bwMode="auto">
          <a:xfrm>
            <a:off x="1290280" y="5100219"/>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2" name="Rectangle 101"/>
          <p:cNvSpPr/>
          <p:nvPr/>
        </p:nvSpPr>
        <p:spPr bwMode="auto">
          <a:xfrm>
            <a:off x="1713057"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4" name="Rectangle 103"/>
          <p:cNvSpPr/>
          <p:nvPr/>
        </p:nvSpPr>
        <p:spPr bwMode="auto">
          <a:xfrm>
            <a:off x="2629369"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5" name="Rectangle 104"/>
          <p:cNvSpPr/>
          <p:nvPr/>
        </p:nvSpPr>
        <p:spPr bwMode="auto">
          <a:xfrm>
            <a:off x="3088066" y="5100219"/>
            <a:ext cx="415636"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6" name="Rectangle 105"/>
          <p:cNvSpPr/>
          <p:nvPr/>
        </p:nvSpPr>
        <p:spPr bwMode="auto">
          <a:xfrm>
            <a:off x="3505200" y="51002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7" name="Rectangle 106"/>
          <p:cNvSpPr/>
          <p:nvPr/>
        </p:nvSpPr>
        <p:spPr bwMode="auto">
          <a:xfrm>
            <a:off x="2172758" y="2357019"/>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8" name="Rectangle 107"/>
          <p:cNvSpPr/>
          <p:nvPr/>
        </p:nvSpPr>
        <p:spPr bwMode="auto">
          <a:xfrm>
            <a:off x="2172758" y="28194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9" name="Rectangle 108"/>
          <p:cNvSpPr/>
          <p:nvPr/>
        </p:nvSpPr>
        <p:spPr bwMode="auto">
          <a:xfrm>
            <a:off x="2172758" y="32766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0" name="Rectangle 109"/>
          <p:cNvSpPr/>
          <p:nvPr/>
        </p:nvSpPr>
        <p:spPr bwMode="auto">
          <a:xfrm>
            <a:off x="2172758" y="374369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1" name="Rectangle 110"/>
          <p:cNvSpPr/>
          <p:nvPr/>
        </p:nvSpPr>
        <p:spPr bwMode="auto">
          <a:xfrm>
            <a:off x="2172758" y="419053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2" name="Rectangle 111"/>
          <p:cNvSpPr/>
          <p:nvPr/>
        </p:nvSpPr>
        <p:spPr bwMode="auto">
          <a:xfrm>
            <a:off x="2172758" y="465948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ectangle 112"/>
          <p:cNvSpPr/>
          <p:nvPr/>
        </p:nvSpPr>
        <p:spPr bwMode="auto">
          <a:xfrm>
            <a:off x="2172758" y="5105400"/>
            <a:ext cx="457200" cy="457200"/>
          </a:xfrm>
          <a:prstGeom prst="rect">
            <a:avLst/>
          </a:prstGeom>
          <a:solidFill>
            <a:srgbClr val="CCECFF"/>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0"/>
          <p:cNvSpPr txBox="1">
            <a:spLocks noChangeArrowheads="1"/>
          </p:cNvSpPr>
          <p:nvPr/>
        </p:nvSpPr>
        <p:spPr bwMode="auto">
          <a:xfrm>
            <a:off x="4188004" y="1524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1</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1</a:t>
            </a:r>
            <a:r>
              <a:rPr lang="en-US" sz="1500" b="1" baseline="30000" dirty="0" smtClean="0">
                <a:solidFill>
                  <a:srgbClr val="120DF3"/>
                </a:solidFill>
                <a:latin typeface="Cambria" pitchFamily="18" charset="0"/>
              </a:rPr>
              <a:t>st</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6" name="Text Box 10"/>
          <p:cNvSpPr txBox="1">
            <a:spLocks noChangeArrowheads="1"/>
          </p:cNvSpPr>
          <p:nvPr/>
        </p:nvSpPr>
        <p:spPr bwMode="auto">
          <a:xfrm>
            <a:off x="4189502" y="5912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2</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2</a:t>
            </a:r>
            <a:r>
              <a:rPr lang="en-US" sz="1500" b="1" baseline="30000" dirty="0" smtClean="0">
                <a:solidFill>
                  <a:srgbClr val="120DF3"/>
                </a:solidFill>
                <a:latin typeface="Cambria" pitchFamily="18" charset="0"/>
              </a:rPr>
              <a:t>nd</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7" name="Text Box 10"/>
          <p:cNvSpPr txBox="1">
            <a:spLocks noChangeArrowheads="1"/>
          </p:cNvSpPr>
          <p:nvPr/>
        </p:nvSpPr>
        <p:spPr bwMode="auto">
          <a:xfrm>
            <a:off x="4189502" y="10484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3</a:t>
            </a:r>
            <a:r>
              <a:rPr lang="en-US" sz="1500" dirty="0" smtClean="0">
                <a:solidFill>
                  <a:srgbClr val="120DF3"/>
                </a:solidFill>
                <a:latin typeface="Cambria" pitchFamily="18" charset="0"/>
              </a:rPr>
              <a:t>) How many times does </a:t>
            </a:r>
            <a:r>
              <a:rPr lang="en-US" sz="1500" b="1" dirty="0" smtClean="0">
                <a:solidFill>
                  <a:srgbClr val="120DF3"/>
                </a:solidFill>
                <a:latin typeface="Cambria" pitchFamily="18" charset="0"/>
              </a:rPr>
              <a:t>the 3</a:t>
            </a:r>
            <a:r>
              <a:rPr lang="en-US" sz="1500" b="1" baseline="30000" dirty="0" smtClean="0">
                <a:solidFill>
                  <a:srgbClr val="120DF3"/>
                </a:solidFill>
                <a:latin typeface="Cambria" pitchFamily="18" charset="0"/>
              </a:rPr>
              <a:t>rd</a:t>
            </a:r>
            <a:r>
              <a:rPr lang="en-US" sz="1500" b="1" dirty="0" smtClean="0">
                <a:solidFill>
                  <a:srgbClr val="120DF3"/>
                </a:solidFill>
                <a:latin typeface="Cambria" pitchFamily="18" charset="0"/>
              </a:rPr>
              <a:t>  rule </a:t>
            </a:r>
            <a:r>
              <a:rPr lang="en-US" sz="1500" dirty="0" smtClean="0">
                <a:solidFill>
                  <a:srgbClr val="120DF3"/>
                </a:solidFill>
                <a:latin typeface="Cambria" pitchFamily="18" charset="0"/>
              </a:rPr>
              <a:t>run?  _________</a:t>
            </a:r>
            <a:endParaRPr lang="en-US" sz="1500" dirty="0">
              <a:solidFill>
                <a:srgbClr val="120DF3"/>
              </a:solidFill>
              <a:latin typeface="Cambria" pitchFamily="18" charset="0"/>
            </a:endParaRPr>
          </a:p>
        </p:txBody>
      </p:sp>
      <p:sp>
        <p:nvSpPr>
          <p:cNvPr id="11" name="Rectangle 10"/>
          <p:cNvSpPr/>
          <p:nvPr/>
        </p:nvSpPr>
        <p:spPr>
          <a:xfrm>
            <a:off x="7891352" y="4076441"/>
            <a:ext cx="853119" cy="323165"/>
          </a:xfrm>
          <a:prstGeom prst="rect">
            <a:avLst/>
          </a:prstGeom>
          <a:solidFill>
            <a:srgbClr val="CCECFF"/>
          </a:solidFill>
        </p:spPr>
        <p:txBody>
          <a:bodyPr wrap="none">
            <a:spAutoFit/>
          </a:bodyPr>
          <a:lstStyle/>
          <a:p>
            <a:r>
              <a:rPr lang="en-US" sz="1500" b="1" dirty="0">
                <a:solidFill>
                  <a:srgbClr val="120DF3"/>
                </a:solidFill>
                <a:latin typeface="Cambria" pitchFamily="18" charset="0"/>
              </a:rPr>
              <a:t>1</a:t>
            </a:r>
            <a:r>
              <a:rPr lang="en-US" sz="1500" b="1" baseline="30000" dirty="0">
                <a:solidFill>
                  <a:srgbClr val="120DF3"/>
                </a:solidFill>
                <a:latin typeface="Cambria" pitchFamily="18" charset="0"/>
              </a:rPr>
              <a:t>st</a:t>
            </a:r>
            <a:r>
              <a:rPr lang="en-US" sz="1500" b="1" dirty="0">
                <a:solidFill>
                  <a:srgbClr val="120DF3"/>
                </a:solidFill>
                <a:latin typeface="Cambria" pitchFamily="18" charset="0"/>
              </a:rPr>
              <a:t> rule </a:t>
            </a:r>
            <a:endParaRPr lang="en-US" sz="1500" dirty="0">
              <a:solidFill>
                <a:srgbClr val="120DF3"/>
              </a:solidFill>
            </a:endParaRPr>
          </a:p>
        </p:txBody>
      </p:sp>
      <p:sp>
        <p:nvSpPr>
          <p:cNvPr id="119" name="Rectangle 118"/>
          <p:cNvSpPr/>
          <p:nvPr/>
        </p:nvSpPr>
        <p:spPr>
          <a:xfrm>
            <a:off x="7846468" y="4449205"/>
            <a:ext cx="942887"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2</a:t>
            </a:r>
            <a:r>
              <a:rPr lang="en-US" sz="1500" b="1" baseline="30000" dirty="0" smtClean="0">
                <a:solidFill>
                  <a:srgbClr val="120DF3"/>
                </a:solidFill>
                <a:latin typeface="Cambria" pitchFamily="18" charset="0"/>
              </a:rPr>
              <a:t>nd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0" name="Rectangle 119"/>
          <p:cNvSpPr/>
          <p:nvPr/>
        </p:nvSpPr>
        <p:spPr>
          <a:xfrm>
            <a:off x="7856214" y="4821969"/>
            <a:ext cx="923394" cy="323165"/>
          </a:xfrm>
          <a:prstGeom prst="rect">
            <a:avLst/>
          </a:prstGeom>
          <a:solidFill>
            <a:srgbClr val="CCECFF"/>
          </a:solidFill>
        </p:spPr>
        <p:txBody>
          <a:bodyPr wrap="none">
            <a:spAutoFit/>
          </a:bodyPr>
          <a:lstStyle/>
          <a:p>
            <a:r>
              <a:rPr lang="en-US" sz="1500" b="1" dirty="0" smtClean="0">
                <a:solidFill>
                  <a:srgbClr val="120DF3"/>
                </a:solidFill>
                <a:latin typeface="Cambria" pitchFamily="18" charset="0"/>
              </a:rPr>
              <a:t>3</a:t>
            </a:r>
            <a:r>
              <a:rPr lang="en-US" sz="1500" b="1" baseline="30000" dirty="0" smtClean="0">
                <a:solidFill>
                  <a:srgbClr val="120DF3"/>
                </a:solidFill>
                <a:latin typeface="Cambria" pitchFamily="18" charset="0"/>
              </a:rPr>
              <a:t>rd</a:t>
            </a:r>
            <a:r>
              <a:rPr lang="en-US" sz="1500" b="1" dirty="0" smtClean="0">
                <a:solidFill>
                  <a:srgbClr val="120DF3"/>
                </a:solidFill>
                <a:latin typeface="Cambria" pitchFamily="18" charset="0"/>
              </a:rPr>
              <a:t>  </a:t>
            </a:r>
            <a:r>
              <a:rPr lang="en-US" sz="1500" b="1" dirty="0">
                <a:solidFill>
                  <a:srgbClr val="120DF3"/>
                </a:solidFill>
                <a:latin typeface="Cambria" pitchFamily="18" charset="0"/>
              </a:rPr>
              <a:t>rule </a:t>
            </a:r>
            <a:endParaRPr lang="en-US" sz="1500" dirty="0">
              <a:solidFill>
                <a:srgbClr val="120DF3"/>
              </a:solidFill>
            </a:endParaRPr>
          </a:p>
        </p:txBody>
      </p:sp>
      <p:sp>
        <p:nvSpPr>
          <p:cNvPr id="121" name="Text Box 10"/>
          <p:cNvSpPr txBox="1">
            <a:spLocks noChangeArrowheads="1"/>
          </p:cNvSpPr>
          <p:nvPr/>
        </p:nvSpPr>
        <p:spPr bwMode="auto">
          <a:xfrm>
            <a:off x="560692" y="5867400"/>
            <a:ext cx="78975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6</a:t>
            </a:r>
            <a:r>
              <a:rPr lang="en-US" sz="1500" dirty="0" smtClean="0">
                <a:solidFill>
                  <a:srgbClr val="120DF3"/>
                </a:solidFill>
                <a:latin typeface="Cambria" pitchFamily="18" charset="0"/>
              </a:rPr>
              <a:t>) Add two rules that will, in state 1, get </a:t>
            </a:r>
            <a:r>
              <a:rPr lang="en-US" sz="1500" dirty="0" err="1" smtClean="0">
                <a:solidFill>
                  <a:srgbClr val="120DF3"/>
                </a:solidFill>
                <a:latin typeface="Cambria" pitchFamily="18" charset="0"/>
              </a:rPr>
              <a:t>Picobot</a:t>
            </a:r>
            <a:r>
              <a:rPr lang="en-US" sz="1500" dirty="0" smtClean="0">
                <a:solidFill>
                  <a:srgbClr val="120DF3"/>
                </a:solidFill>
                <a:latin typeface="Cambria" pitchFamily="18" charset="0"/>
              </a:rPr>
              <a:t> to the top of the stalagmite, then stop. </a:t>
            </a:r>
            <a:endParaRPr lang="en-US" sz="1500" dirty="0">
              <a:solidFill>
                <a:srgbClr val="120DF3"/>
              </a:solidFill>
              <a:latin typeface="Cambria" pitchFamily="18" charset="0"/>
            </a:endParaRPr>
          </a:p>
        </p:txBody>
      </p:sp>
      <p:sp>
        <p:nvSpPr>
          <p:cNvPr id="122" name="Text Box 10"/>
          <p:cNvSpPr txBox="1">
            <a:spLocks noChangeArrowheads="1"/>
          </p:cNvSpPr>
          <p:nvPr/>
        </p:nvSpPr>
        <p:spPr bwMode="auto">
          <a:xfrm>
            <a:off x="4189502" y="15056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4</a:t>
            </a:r>
            <a:r>
              <a:rPr lang="en-US" sz="1500" dirty="0" smtClean="0">
                <a:solidFill>
                  <a:srgbClr val="120DF3"/>
                </a:solidFill>
                <a:latin typeface="Cambria" pitchFamily="18" charset="0"/>
              </a:rPr>
              <a:t>) In English, </a:t>
            </a:r>
            <a:r>
              <a:rPr lang="en-US" sz="1500" b="1" i="1" dirty="0" smtClean="0">
                <a:solidFill>
                  <a:srgbClr val="120DF3"/>
                </a:solidFill>
                <a:latin typeface="Cambria" pitchFamily="18" charset="0"/>
              </a:rPr>
              <a:t>what does state 0 do</a:t>
            </a:r>
            <a:r>
              <a:rPr lang="en-US" sz="1500" dirty="0" smtClean="0">
                <a:solidFill>
                  <a:srgbClr val="120DF3"/>
                </a:solidFill>
                <a:latin typeface="Cambria" pitchFamily="18" charset="0"/>
              </a:rPr>
              <a:t>?</a:t>
            </a:r>
            <a:endParaRPr lang="en-US" sz="1500" dirty="0">
              <a:solidFill>
                <a:srgbClr val="120DF3"/>
              </a:solidFill>
              <a:latin typeface="Cambria" pitchFamily="18" charset="0"/>
            </a:endParaRPr>
          </a:p>
        </p:txBody>
      </p:sp>
      <p:sp>
        <p:nvSpPr>
          <p:cNvPr id="123" name="Text Box 10"/>
          <p:cNvSpPr txBox="1">
            <a:spLocks noChangeArrowheads="1"/>
          </p:cNvSpPr>
          <p:nvPr/>
        </p:nvSpPr>
        <p:spPr bwMode="auto">
          <a:xfrm>
            <a:off x="567267" y="6306235"/>
            <a:ext cx="69351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Extra!</a:t>
            </a:r>
            <a:r>
              <a:rPr lang="en-US" sz="1500" dirty="0" smtClean="0">
                <a:solidFill>
                  <a:srgbClr val="120DF3"/>
                </a:solidFill>
                <a:latin typeface="Cambria" pitchFamily="18" charset="0"/>
              </a:rPr>
              <a:t>)  What approach could get </a:t>
            </a:r>
            <a:r>
              <a:rPr lang="en-US" sz="1500" dirty="0" err="1" smtClean="0">
                <a:solidFill>
                  <a:srgbClr val="120DF3"/>
                </a:solidFill>
                <a:latin typeface="Cambria" pitchFamily="18" charset="0"/>
              </a:rPr>
              <a:t>Picobot</a:t>
            </a:r>
            <a:r>
              <a:rPr lang="en-US" sz="1500" dirty="0" smtClean="0">
                <a:solidFill>
                  <a:srgbClr val="120DF3"/>
                </a:solidFill>
                <a:latin typeface="Cambria" pitchFamily="18" charset="0"/>
              </a:rPr>
              <a:t> to travel around the whole outer edge?</a:t>
            </a:r>
            <a:endParaRPr lang="en-US" sz="1500" dirty="0">
              <a:solidFill>
                <a:srgbClr val="120DF3"/>
              </a:solidFill>
              <a:latin typeface="Cambria" pitchFamily="18" charset="0"/>
            </a:endParaRPr>
          </a:p>
        </p:txBody>
      </p:sp>
      <p:sp>
        <p:nvSpPr>
          <p:cNvPr id="124" name="Text Box 10"/>
          <p:cNvSpPr txBox="1">
            <a:spLocks noChangeArrowheads="1"/>
          </p:cNvSpPr>
          <p:nvPr/>
        </p:nvSpPr>
        <p:spPr bwMode="auto">
          <a:xfrm>
            <a:off x="4598174" y="1960602"/>
            <a:ext cx="41633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solidFill>
                  <a:srgbClr val="120DF3"/>
                </a:solidFill>
                <a:latin typeface="Cambria" pitchFamily="18" charset="0"/>
              </a:rPr>
              <a:t>(</a:t>
            </a:r>
            <a:r>
              <a:rPr lang="en-US" sz="1500" b="1" dirty="0" smtClean="0">
                <a:solidFill>
                  <a:srgbClr val="120DF3"/>
                </a:solidFill>
                <a:latin typeface="Cambria" pitchFamily="18" charset="0"/>
              </a:rPr>
              <a:t>5</a:t>
            </a:r>
            <a:r>
              <a:rPr lang="en-US" sz="1500" dirty="0" smtClean="0">
                <a:solidFill>
                  <a:srgbClr val="120DF3"/>
                </a:solidFill>
                <a:latin typeface="Cambria" pitchFamily="18" charset="0"/>
              </a:rPr>
              <a:t>) How could this help clear the empty </a:t>
            </a:r>
            <a:r>
              <a:rPr lang="en-US" sz="1500" dirty="0">
                <a:solidFill>
                  <a:srgbClr val="120DF3"/>
                </a:solidFill>
                <a:latin typeface="Cambria" pitchFamily="18" charset="0"/>
              </a:rPr>
              <a:t>room? </a:t>
            </a:r>
            <a:r>
              <a:rPr lang="en-US" sz="1500" dirty="0" smtClean="0">
                <a:solidFill>
                  <a:srgbClr val="120DF3"/>
                </a:solidFill>
                <a:latin typeface="Cambria" pitchFamily="18" charset="0"/>
              </a:rPr>
              <a:t> … just a </a:t>
            </a:r>
            <a:r>
              <a:rPr lang="en-US" sz="1500" i="1" dirty="0" smtClean="0">
                <a:solidFill>
                  <a:srgbClr val="120DF3"/>
                </a:solidFill>
                <a:latin typeface="Cambria" pitchFamily="18" charset="0"/>
              </a:rPr>
              <a:t>thought experiment</a:t>
            </a:r>
            <a:r>
              <a:rPr lang="en-US" sz="1500" dirty="0" smtClean="0">
                <a:solidFill>
                  <a:srgbClr val="120DF3"/>
                </a:solidFill>
                <a:latin typeface="Cambria" pitchFamily="18" charset="0"/>
              </a:rPr>
              <a:t> </a:t>
            </a:r>
            <a:endParaRPr lang="en-US" sz="1500" dirty="0">
              <a:solidFill>
                <a:srgbClr val="120DF3"/>
              </a:solidFill>
              <a:latin typeface="Cambria" pitchFamily="18" charset="0"/>
            </a:endParaRPr>
          </a:p>
        </p:txBody>
      </p:sp>
      <p:sp>
        <p:nvSpPr>
          <p:cNvPr id="13" name="Rectangle 12"/>
          <p:cNvSpPr/>
          <p:nvPr/>
        </p:nvSpPr>
        <p:spPr>
          <a:xfrm rot="16200000">
            <a:off x="2226517" y="4683602"/>
            <a:ext cx="1243930" cy="276999"/>
          </a:xfrm>
          <a:prstGeom prst="rect">
            <a:avLst/>
          </a:prstGeom>
          <a:solidFill>
            <a:srgbClr val="CCECFF"/>
          </a:solidFill>
          <a:ln>
            <a:solidFill>
              <a:schemeClr val="bg1">
                <a:lumMod val="85000"/>
              </a:schemeClr>
            </a:solidFill>
          </a:ln>
        </p:spPr>
        <p:txBody>
          <a:bodyPr wrap="none">
            <a:spAutoFit/>
          </a:bodyPr>
          <a:lstStyle/>
          <a:p>
            <a:r>
              <a:rPr lang="en-US" sz="1200" dirty="0" smtClean="0">
                <a:solidFill>
                  <a:srgbClr val="120DF3"/>
                </a:solidFill>
                <a:latin typeface="Calibri" pitchFamily="34" charset="0"/>
              </a:rPr>
              <a:t>top of stalagmite</a:t>
            </a:r>
            <a:endParaRPr lang="en-US" sz="1200" dirty="0">
              <a:latin typeface="Calibri" pitchFamily="34" charset="0"/>
            </a:endParaRPr>
          </a:p>
        </p:txBody>
      </p:sp>
      <p:cxnSp>
        <p:nvCxnSpPr>
          <p:cNvPr id="15" name="Straight Arrow Connector 14"/>
          <p:cNvCxnSpPr/>
          <p:nvPr/>
        </p:nvCxnSpPr>
        <p:spPr bwMode="auto">
          <a:xfrm flipV="1">
            <a:off x="2848482" y="3720358"/>
            <a:ext cx="0" cy="457200"/>
          </a:xfrm>
          <a:prstGeom prst="straightConnector1">
            <a:avLst/>
          </a:prstGeom>
          <a:solidFill>
            <a:schemeClr val="accent1"/>
          </a:solidFill>
          <a:ln w="19050" cap="flat" cmpd="sng" algn="ctr">
            <a:solidFill>
              <a:srgbClr val="120DF3"/>
            </a:solidFill>
            <a:prstDash val="solid"/>
            <a:round/>
            <a:headEnd type="none" w="med" len="med"/>
            <a:tailEnd type="arrow"/>
          </a:ln>
          <a:effectLst/>
        </p:spPr>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00120" y="190440"/>
              <a:ext cx="8534880" cy="5972760"/>
            </p14:xfrm>
          </p:contentPart>
        </mc:Choice>
        <mc:Fallback xmlns="">
          <p:pic>
            <p:nvPicPr>
              <p:cNvPr id="2" name="Ink 1"/>
              <p:cNvPicPr/>
              <p:nvPr/>
            </p:nvPicPr>
            <p:blipFill>
              <a:blip r:embed="rId3"/>
              <a:stretch>
                <a:fillRect/>
              </a:stretch>
            </p:blipFill>
            <p:spPr>
              <a:xfrm>
                <a:off x="590760" y="181080"/>
                <a:ext cx="8553600" cy="5991480"/>
              </a:xfrm>
              <a:prstGeom prst="rect">
                <a:avLst/>
              </a:prstGeom>
            </p:spPr>
          </p:pic>
        </mc:Fallback>
      </mc:AlternateContent>
    </p:spTree>
    <p:extLst>
      <p:ext uri="{BB962C8B-B14F-4D97-AF65-F5344CB8AC3E}">
        <p14:creationId xmlns:p14="http://schemas.microsoft.com/office/powerpoint/2010/main" val="38545852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Right</a:t>
            </a:r>
            <a:r>
              <a:rPr lang="en-US" sz="4200" i="1" dirty="0">
                <a:solidFill>
                  <a:srgbClr val="FF9900"/>
                </a:solidFill>
                <a:latin typeface="Cambria" pitchFamily="18" charset="0"/>
                <a:cs typeface="Times New Roman" charset="0"/>
              </a:rPr>
              <a:t> </a:t>
            </a:r>
            <a:r>
              <a:rPr lang="en-US" sz="4200" i="1" dirty="0" smtClean="0">
                <a:solidFill>
                  <a:srgbClr val="FF9900"/>
                </a:solidFill>
                <a:latin typeface="Cambria" pitchFamily="18" charset="0"/>
                <a:cs typeface="Times New Roman" charset="0"/>
              </a:rPr>
              <a:t>Hand Rule</a:t>
            </a:r>
          </a:p>
        </p:txBody>
      </p:sp>
      <p:sp>
        <p:nvSpPr>
          <p:cNvPr id="103" name="Text Box 11"/>
          <p:cNvSpPr txBox="1">
            <a:spLocks noChangeArrowheads="1"/>
          </p:cNvSpPr>
          <p:nvPr/>
        </p:nvSpPr>
        <p:spPr bwMode="auto">
          <a:xfrm>
            <a:off x="6226264" y="4343400"/>
            <a:ext cx="2564959" cy="156966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Cambria" pitchFamily="18" charset="0"/>
                <a:cs typeface="Times New Roman" charset="0"/>
              </a:rPr>
              <a:t>We'll need to use state to represent the </a:t>
            </a:r>
            <a:r>
              <a:rPr lang="en-US" b="1" i="1" dirty="0" smtClean="0">
                <a:solidFill>
                  <a:srgbClr val="120DF3"/>
                </a:solidFill>
                <a:latin typeface="Cambria" pitchFamily="18" charset="0"/>
                <a:cs typeface="Times New Roman" charset="0"/>
              </a:rPr>
              <a:t>direction </a:t>
            </a:r>
            <a:r>
              <a:rPr lang="en-US" b="1" i="1" dirty="0" err="1" smtClean="0">
                <a:solidFill>
                  <a:srgbClr val="120DF3"/>
                </a:solidFill>
                <a:latin typeface="Cambria" pitchFamily="18" charset="0"/>
                <a:cs typeface="Times New Roman" charset="0"/>
              </a:rPr>
              <a:t>Picobot</a:t>
            </a:r>
            <a:r>
              <a:rPr lang="en-US" b="1" i="1" dirty="0" smtClean="0">
                <a:solidFill>
                  <a:srgbClr val="120DF3"/>
                </a:solidFill>
                <a:latin typeface="Cambria" pitchFamily="18" charset="0"/>
                <a:cs typeface="Times New Roman" charset="0"/>
              </a:rPr>
              <a:t> is facing</a:t>
            </a:r>
            <a:r>
              <a:rPr lang="en-US" dirty="0" smtClean="0">
                <a:solidFill>
                  <a:srgbClr val="000000"/>
                </a:solidFill>
                <a:latin typeface="Cambria" pitchFamily="18" charset="0"/>
                <a:cs typeface="Times New Roman" charset="0"/>
              </a:rPr>
              <a:t>.</a:t>
            </a:r>
          </a:p>
        </p:txBody>
      </p:sp>
      <p:sp>
        <p:nvSpPr>
          <p:cNvPr id="3" name="Rectangle 2"/>
          <p:cNvSpPr/>
          <p:nvPr/>
        </p:nvSpPr>
        <p:spPr>
          <a:xfrm>
            <a:off x="6006501" y="1600200"/>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0</a:t>
            </a:r>
            <a:endParaRPr lang="en-US" sz="3200" b="1" dirty="0">
              <a:solidFill>
                <a:srgbClr val="120DF3"/>
              </a:solidFill>
            </a:endParaRPr>
          </a:p>
        </p:txBody>
      </p:sp>
      <p:sp>
        <p:nvSpPr>
          <p:cNvPr id="104" name="Rectangle 103"/>
          <p:cNvSpPr/>
          <p:nvPr/>
        </p:nvSpPr>
        <p:spPr>
          <a:xfrm>
            <a:off x="6019800" y="2141875"/>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1</a:t>
            </a:r>
            <a:endParaRPr lang="en-US" sz="3200" b="1" dirty="0">
              <a:solidFill>
                <a:srgbClr val="120DF3"/>
              </a:solidFill>
            </a:endParaRPr>
          </a:p>
        </p:txBody>
      </p:sp>
      <p:sp>
        <p:nvSpPr>
          <p:cNvPr id="105" name="Rectangle 104"/>
          <p:cNvSpPr/>
          <p:nvPr/>
        </p:nvSpPr>
        <p:spPr>
          <a:xfrm>
            <a:off x="6019800" y="2683550"/>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2</a:t>
            </a:r>
            <a:endParaRPr lang="en-US" sz="3200" b="1" dirty="0">
              <a:solidFill>
                <a:srgbClr val="120DF3"/>
              </a:solidFill>
            </a:endParaRPr>
          </a:p>
        </p:txBody>
      </p:sp>
      <p:sp>
        <p:nvSpPr>
          <p:cNvPr id="106" name="Rectangle 105"/>
          <p:cNvSpPr/>
          <p:nvPr/>
        </p:nvSpPr>
        <p:spPr>
          <a:xfrm>
            <a:off x="6019800" y="3225225"/>
            <a:ext cx="1397755" cy="584775"/>
          </a:xfrm>
          <a:prstGeom prst="rect">
            <a:avLst/>
          </a:prstGeom>
        </p:spPr>
        <p:txBody>
          <a:bodyPr wrap="none">
            <a:spAutoFit/>
          </a:bodyPr>
          <a:lstStyle/>
          <a:p>
            <a:r>
              <a:rPr lang="en-US" sz="3200" dirty="0" smtClean="0">
                <a:solidFill>
                  <a:srgbClr val="000000"/>
                </a:solidFill>
                <a:latin typeface="Cambria" pitchFamily="18" charset="0"/>
                <a:cs typeface="Times New Roman" charset="0"/>
              </a:rPr>
              <a:t>State </a:t>
            </a:r>
            <a:r>
              <a:rPr lang="en-US" sz="3200" b="1" dirty="0" smtClean="0">
                <a:solidFill>
                  <a:srgbClr val="120DF3"/>
                </a:solidFill>
                <a:latin typeface="Cambria" pitchFamily="18" charset="0"/>
                <a:cs typeface="Times New Roman" charset="0"/>
              </a:rPr>
              <a:t>3</a:t>
            </a:r>
            <a:endParaRPr lang="en-US" sz="3200" b="1" dirty="0">
              <a:solidFill>
                <a:srgbClr val="120DF3"/>
              </a:solidFill>
            </a:endParaRPr>
          </a:p>
        </p:txBody>
      </p:sp>
      <p:sp>
        <p:nvSpPr>
          <p:cNvPr id="5" name="Rectangle 4"/>
          <p:cNvSpPr/>
          <p:nvPr/>
        </p:nvSpPr>
        <p:spPr>
          <a:xfrm>
            <a:off x="7696200" y="1140767"/>
            <a:ext cx="969753" cy="461665"/>
          </a:xfrm>
          <a:prstGeom prst="rect">
            <a:avLst/>
          </a:prstGeom>
          <a:solidFill>
            <a:srgbClr val="CCECFF"/>
          </a:solidFill>
        </p:spPr>
        <p:txBody>
          <a:bodyPr wrap="none">
            <a:spAutoFit/>
          </a:bodyPr>
          <a:lstStyle/>
          <a:p>
            <a:r>
              <a:rPr lang="en-US" dirty="0" smtClean="0">
                <a:solidFill>
                  <a:srgbClr val="000000"/>
                </a:solidFill>
                <a:latin typeface="Cambria" pitchFamily="18" charset="0"/>
                <a:cs typeface="Times New Roman" charset="0"/>
              </a:rPr>
              <a:t>facing</a:t>
            </a:r>
            <a:endParaRPr lang="en-US" dirty="0"/>
          </a:p>
        </p:txBody>
      </p:sp>
      <p:sp>
        <p:nvSpPr>
          <p:cNvPr id="11" name="Text Box 11"/>
          <p:cNvSpPr txBox="1">
            <a:spLocks noChangeArrowheads="1"/>
          </p:cNvSpPr>
          <p:nvPr/>
        </p:nvSpPr>
        <p:spPr bwMode="auto">
          <a:xfrm rot="20059710">
            <a:off x="449476" y="1491658"/>
            <a:ext cx="3330747" cy="2677656"/>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i="1" dirty="0" smtClean="0">
                <a:solidFill>
                  <a:srgbClr val="FF9900"/>
                </a:solidFill>
                <a:latin typeface="Cambria" pitchFamily="18" charset="0"/>
                <a:cs typeface="Times New Roman" charset="0"/>
              </a:rPr>
              <a:t>Keep your "right hand" on the wall, </a:t>
            </a:r>
            <a:r>
              <a:rPr lang="en-US" sz="4200" i="1" dirty="0" err="1" smtClean="0">
                <a:solidFill>
                  <a:srgbClr val="FF9900"/>
                </a:solidFill>
                <a:latin typeface="Cambria" pitchFamily="18" charset="0"/>
                <a:cs typeface="Times New Roman" charset="0"/>
              </a:rPr>
              <a:t>Picobot</a:t>
            </a:r>
            <a:r>
              <a:rPr lang="en-US" sz="4200" i="1" dirty="0" smtClean="0">
                <a:solidFill>
                  <a:srgbClr val="FF9900"/>
                </a:solidFill>
                <a:latin typeface="Cambria" pitchFamily="18" charset="0"/>
                <a:cs typeface="Times New Roman"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534440" y="1733400"/>
              <a:ext cx="676440" cy="2496240"/>
            </p14:xfrm>
          </p:contentPart>
        </mc:Choice>
        <mc:Fallback xmlns="">
          <p:pic>
            <p:nvPicPr>
              <p:cNvPr id="2" name="Ink 1"/>
              <p:cNvPicPr/>
              <p:nvPr/>
            </p:nvPicPr>
            <p:blipFill>
              <a:blip r:embed="rId4"/>
              <a:stretch>
                <a:fillRect/>
              </a:stretch>
            </p:blipFill>
            <p:spPr>
              <a:xfrm>
                <a:off x="7525080" y="1724040"/>
                <a:ext cx="695160" cy="2514960"/>
              </a:xfrm>
              <a:prstGeom prst="rect">
                <a:avLst/>
              </a:prstGeom>
            </p:spPr>
          </p:pic>
        </mc:Fallback>
      </mc:AlternateContent>
    </p:spTree>
    <p:extLst>
      <p:ext uri="{BB962C8B-B14F-4D97-AF65-F5344CB8AC3E}">
        <p14:creationId xmlns:p14="http://schemas.microsoft.com/office/powerpoint/2010/main" val="32213587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2117725"/>
            <a:ext cx="5554662" cy="676275"/>
          </a:xfrm>
          <a:prstGeom prst="roundRect">
            <a:avLst>
              <a:gd name="adj" fmla="val 23344"/>
            </a:avLst>
          </a:prstGeom>
          <a:solidFill>
            <a:srgbClr val="CCECFF"/>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a:defRPr/>
            </a:pPr>
            <a:endParaRPr lang="en-US">
              <a:solidFill>
                <a:srgbClr val="000000"/>
              </a:solidFill>
            </a:endParaRPr>
          </a:p>
        </p:txBody>
      </p:sp>
      <p:sp>
        <p:nvSpPr>
          <p:cNvPr id="37891"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892" name="Text Box 10"/>
          <p:cNvSpPr txBox="1">
            <a:spLocks noChangeArrowheads="1"/>
          </p:cNvSpPr>
          <p:nvPr/>
        </p:nvSpPr>
        <p:spPr bwMode="auto">
          <a:xfrm>
            <a:off x="693738" y="167354"/>
            <a:ext cx="3802062" cy="553998"/>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always on the wall.</a:t>
            </a:r>
            <a:endParaRPr lang="en-US" sz="1500" dirty="0">
              <a:solidFill>
                <a:srgbClr val="000000"/>
              </a:solidFill>
              <a:latin typeface="Cambria" pitchFamily="18" charset="0"/>
            </a:endParaRPr>
          </a:p>
        </p:txBody>
      </p:sp>
      <p:sp>
        <p:nvSpPr>
          <p:cNvPr id="37893" name="Text Box 10"/>
          <p:cNvSpPr txBox="1">
            <a:spLocks noChangeArrowheads="1"/>
          </p:cNvSpPr>
          <p:nvPr/>
        </p:nvSpPr>
        <p:spPr bwMode="auto">
          <a:xfrm>
            <a:off x="5030433" y="152400"/>
            <a:ext cx="3503967" cy="553998"/>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solidFill>
                  <a:srgbClr val="000000"/>
                </a:solidFill>
                <a:latin typeface="Cambria" pitchFamily="18" charset="0"/>
              </a:rPr>
              <a:t>We use state 0 to represent that </a:t>
            </a:r>
            <a:r>
              <a:rPr lang="en-US" sz="1500" dirty="0">
                <a:solidFill>
                  <a:srgbClr val="000000"/>
                </a:solidFill>
                <a:latin typeface="Cambria" pitchFamily="18" charset="0"/>
              </a:rPr>
              <a:t>“</a:t>
            </a:r>
            <a:r>
              <a:rPr lang="en-US" sz="1500" b="1" dirty="0" err="1">
                <a:solidFill>
                  <a:srgbClr val="000000"/>
                </a:solidFill>
                <a:latin typeface="Cambria" pitchFamily="18" charset="0"/>
              </a:rPr>
              <a:t>Picobot</a:t>
            </a:r>
            <a:r>
              <a:rPr lang="en-US" sz="1500" b="1" dirty="0">
                <a:solidFill>
                  <a:srgbClr val="000000"/>
                </a:solidFill>
                <a:latin typeface="Cambria" pitchFamily="18" charset="0"/>
              </a:rPr>
              <a:t> is facing North</a:t>
            </a:r>
            <a:r>
              <a:rPr lang="en-US" sz="1500" dirty="0">
                <a:solidFill>
                  <a:srgbClr val="000000"/>
                </a:solidFill>
                <a:latin typeface="Cambria" pitchFamily="18" charset="0"/>
              </a:rPr>
              <a:t>”</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895"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897" name="Text Box 10"/>
          <p:cNvSpPr txBox="1">
            <a:spLocks noChangeArrowheads="1"/>
          </p:cNvSpPr>
          <p:nvPr/>
        </p:nvSpPr>
        <p:spPr bwMode="auto">
          <a:xfrm>
            <a:off x="152400" y="1295400"/>
            <a:ext cx="689768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(A) </a:t>
            </a:r>
            <a:r>
              <a:rPr lang="en-US" sz="1500" dirty="0" smtClean="0">
                <a:solidFill>
                  <a:srgbClr val="000000"/>
                </a:solidFill>
                <a:latin typeface="Cambria" pitchFamily="18" charset="0"/>
              </a:rPr>
              <a:t>Here is a </a:t>
            </a:r>
            <a:r>
              <a:rPr lang="en-US" sz="1500" dirty="0">
                <a:solidFill>
                  <a:srgbClr val="000000"/>
                </a:solidFill>
                <a:latin typeface="Cambria" pitchFamily="18" charset="0"/>
              </a:rPr>
              <a:t>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a:spcBef>
                <a:spcPct val="50000"/>
              </a:spcBef>
            </a:pPr>
            <a:r>
              <a:rPr lang="en-US" sz="1500" b="1" i="1" dirty="0">
                <a:solidFill>
                  <a:srgbClr val="000000"/>
                </a:solidFill>
                <a:latin typeface="Cambria" pitchFamily="18" charset="0"/>
              </a:rPr>
              <a:t>   </a:t>
            </a:r>
            <a:r>
              <a:rPr lang="en-US" sz="1500" b="1" i="1" u="sng" dirty="0" smtClean="0">
                <a:solidFill>
                  <a:srgbClr val="000000"/>
                </a:solidFill>
                <a:latin typeface="Cambria" pitchFamily="18" charset="0"/>
              </a:rPr>
              <a:t>If you're facing N using the RHR with space ahead</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go forward</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898"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899"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01"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902" name="Text Box 10"/>
          <p:cNvSpPr txBox="1">
            <a:spLocks noChangeArrowheads="1"/>
          </p:cNvSpPr>
          <p:nvPr/>
        </p:nvSpPr>
        <p:spPr bwMode="auto">
          <a:xfrm>
            <a:off x="152400" y="3297493"/>
            <a:ext cx="67818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(B) </a:t>
            </a:r>
            <a:r>
              <a:rPr lang="en-US" sz="1500" dirty="0" smtClean="0">
                <a:solidFill>
                  <a:srgbClr val="000000"/>
                </a:solidFill>
                <a:latin typeface="Cambria" pitchFamily="18" charset="0"/>
              </a:rPr>
              <a:t>Let's write </a:t>
            </a:r>
            <a:r>
              <a:rPr lang="en-US" sz="1500" dirty="0">
                <a:solidFill>
                  <a:srgbClr val="000000"/>
                </a:solidFill>
                <a:latin typeface="Cambria" pitchFamily="18" charset="0"/>
              </a:rPr>
              <a:t>a 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a:spcBef>
                <a:spcPct val="50000"/>
              </a:spcBef>
            </a:pPr>
            <a:r>
              <a:rPr lang="en-US" sz="1500" b="1" i="1" dirty="0">
                <a:solidFill>
                  <a:srgbClr val="000000"/>
                </a:solidFill>
                <a:latin typeface="Cambria" pitchFamily="18" charset="0"/>
              </a:rPr>
              <a:t>   “</a:t>
            </a:r>
            <a:r>
              <a:rPr lang="en-US" sz="1500" b="1" i="1" u="sng" dirty="0">
                <a:solidFill>
                  <a:srgbClr val="000000"/>
                </a:solidFill>
                <a:latin typeface="Cambria" pitchFamily="18" charset="0"/>
              </a:rPr>
              <a:t>If </a:t>
            </a:r>
            <a:r>
              <a:rPr lang="en-US" sz="1500" b="1" i="1" u="sng" dirty="0" smtClean="0">
                <a:solidFill>
                  <a:srgbClr val="000000"/>
                </a:solidFill>
                <a:latin typeface="Cambria" pitchFamily="18" charset="0"/>
              </a:rPr>
              <a:t>you're facing North and lose the wall</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get over to the wall now!</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903"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905"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07"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908"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0"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2" name="Text Box 10"/>
          <p:cNvSpPr txBox="1">
            <a:spLocks noChangeArrowheads="1"/>
          </p:cNvSpPr>
          <p:nvPr/>
        </p:nvSpPr>
        <p:spPr bwMode="auto">
          <a:xfrm>
            <a:off x="228600" y="5314950"/>
            <a:ext cx="7323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(C) </a:t>
            </a:r>
            <a:r>
              <a:rPr lang="en-US" sz="1500" b="1" dirty="0" smtClean="0">
                <a:solidFill>
                  <a:srgbClr val="000000"/>
                </a:solidFill>
                <a:latin typeface="Cambria" pitchFamily="18" charset="0"/>
              </a:rPr>
              <a:t>(for HW)</a:t>
            </a:r>
            <a:r>
              <a:rPr lang="en-US" sz="1500" dirty="0" smtClean="0">
                <a:solidFill>
                  <a:srgbClr val="000000"/>
                </a:solidFill>
                <a:latin typeface="Cambria" pitchFamily="18" charset="0"/>
              </a:rPr>
              <a:t> Write 1 or 2 </a:t>
            </a:r>
            <a:r>
              <a:rPr lang="en-US" sz="1500" dirty="0">
                <a:solidFill>
                  <a:srgbClr val="000000"/>
                </a:solidFill>
                <a:latin typeface="Cambria" pitchFamily="18" charset="0"/>
              </a:rPr>
              <a:t>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37913"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37915"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37916"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37917"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37919"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7922"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(A) </a:t>
            </a:r>
            <a:endParaRPr lang="en-US">
              <a:solidFill>
                <a:srgbClr val="000000"/>
              </a:solidFill>
            </a:endParaRPr>
          </a:p>
        </p:txBody>
      </p:sp>
      <p:sp>
        <p:nvSpPr>
          <p:cNvPr id="37923"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(B) </a:t>
            </a:r>
            <a:endParaRPr lang="en-US">
              <a:solidFill>
                <a:srgbClr val="000000"/>
              </a:solidFill>
            </a:endParaRPr>
          </a:p>
        </p:txBody>
      </p:sp>
      <p:sp>
        <p:nvSpPr>
          <p:cNvPr id="37924"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(C) </a:t>
            </a:r>
            <a:endParaRPr lang="en-US">
              <a:solidFill>
                <a:srgbClr val="000000"/>
              </a:solidFill>
            </a:endParaRPr>
          </a:p>
        </p:txBody>
      </p:sp>
      <p:cxnSp>
        <p:nvCxnSpPr>
          <p:cNvPr id="37925"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5257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28600" y="6444721"/>
            <a:ext cx="6931554" cy="3231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22447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22542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4191000"/>
            <a:ext cx="5554662" cy="676275"/>
          </a:xfrm>
          <a:prstGeom prst="roundRect">
            <a:avLst>
              <a:gd name="adj" fmla="val 23344"/>
            </a:avLst>
          </a:prstGeom>
          <a:solidFill>
            <a:srgbClr val="CCECFF"/>
          </a:solidFill>
          <a:ln w="9525">
            <a:noFill/>
            <a:round/>
            <a:headEnd/>
            <a:tailEnd/>
          </a:ln>
        </p:spPr>
        <p:txBody>
          <a:bodyPr/>
          <a:lstStyle/>
          <a:p>
            <a:endParaRPr lang="en-US" smtClean="0">
              <a:solidFill>
                <a:srgbClr val="000000"/>
              </a:solidFill>
              <a:latin typeface="Times" charset="0"/>
              <a:ea typeface="MS PGothic" charset="0"/>
              <a:cs typeface="MS PGothic" charset="0"/>
            </a:endParaRPr>
          </a:p>
        </p:txBody>
      </p:sp>
      <p:sp>
        <p:nvSpPr>
          <p:cNvPr id="55" name="Text Box 3"/>
          <p:cNvSpPr txBox="1">
            <a:spLocks noChangeArrowheads="1"/>
          </p:cNvSpPr>
          <p:nvPr/>
        </p:nvSpPr>
        <p:spPr bwMode="auto">
          <a:xfrm>
            <a:off x="762000" y="4312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Arial" charset="0"/>
              </a:rPr>
              <a:t>0</a:t>
            </a:r>
          </a:p>
        </p:txBody>
      </p:sp>
      <p:sp>
        <p:nvSpPr>
          <p:cNvPr id="56" name="Text Box 26"/>
          <p:cNvSpPr txBox="1">
            <a:spLocks noChangeArrowheads="1"/>
          </p:cNvSpPr>
          <p:nvPr/>
        </p:nvSpPr>
        <p:spPr bwMode="auto">
          <a:xfrm>
            <a:off x="2590800" y="4321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b="1" smtClean="0">
                <a:solidFill>
                  <a:srgbClr val="000000"/>
                </a:solidFill>
                <a:latin typeface="Courier New" charset="0"/>
              </a:rPr>
              <a:t>-&gt;</a:t>
            </a:r>
            <a:endParaRPr lang="en-US" b="1" smtClean="0">
              <a:solidFill>
                <a:srgbClr val="000000"/>
              </a:solidFill>
              <a:latin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67160" y="2424240"/>
              <a:ext cx="4246920" cy="3672000"/>
            </p14:xfrm>
          </p:contentPart>
        </mc:Choice>
        <mc:Fallback xmlns="">
          <p:pic>
            <p:nvPicPr>
              <p:cNvPr id="2" name="Ink 1"/>
              <p:cNvPicPr/>
              <p:nvPr/>
            </p:nvPicPr>
            <p:blipFill>
              <a:blip r:embed="rId3"/>
              <a:stretch>
                <a:fillRect/>
              </a:stretch>
            </p:blipFill>
            <p:spPr>
              <a:xfrm>
                <a:off x="1657800" y="2421720"/>
                <a:ext cx="4258800" cy="3683880"/>
              </a:xfrm>
              <a:prstGeom prst="rect">
                <a:avLst/>
              </a:prstGeom>
            </p:spPr>
          </p:pic>
        </mc:Fallback>
      </mc:AlternateContent>
    </p:spTree>
    <p:extLst>
      <p:ext uri="{BB962C8B-B14F-4D97-AF65-F5344CB8AC3E}">
        <p14:creationId xmlns:p14="http://schemas.microsoft.com/office/powerpoint/2010/main" val="223276427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1"/>
          <p:cNvSpPr txBox="1">
            <a:spLocks noChangeArrowheads="1"/>
          </p:cNvSpPr>
          <p:nvPr/>
        </p:nvSpPr>
        <p:spPr bwMode="auto">
          <a:xfrm>
            <a:off x="533400" y="1524000"/>
            <a:ext cx="8153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b="1" i="1" dirty="0">
                <a:latin typeface="Cambria" panose="02040503050406030204" pitchFamily="18" charset="0"/>
                <a:cs typeface="Times New Roman" pitchFamily="18" charset="0"/>
              </a:rPr>
              <a:t>Pass those </a:t>
            </a:r>
            <a:r>
              <a:rPr lang="en-US" sz="4200" b="1" i="1" dirty="0" smtClean="0">
                <a:latin typeface="Cambria" panose="02040503050406030204" pitchFamily="18" charset="0"/>
                <a:cs typeface="Times New Roman" pitchFamily="18" charset="0"/>
              </a:rPr>
              <a:t>quizzes to </a:t>
            </a:r>
            <a:r>
              <a:rPr lang="en-US" sz="4200" b="1" i="1" dirty="0">
                <a:latin typeface="Cambria" panose="02040503050406030204" pitchFamily="18" charset="0"/>
                <a:cs typeface="Times New Roman" pitchFamily="18" charset="0"/>
              </a:rPr>
              <a:t>the </a:t>
            </a:r>
            <a:r>
              <a:rPr lang="en-US" sz="4200" b="1" i="1" dirty="0" smtClean="0">
                <a:latin typeface="Cambria" panose="02040503050406030204" pitchFamily="18" charset="0"/>
                <a:cs typeface="Times New Roman" pitchFamily="18" charset="0"/>
              </a:rPr>
              <a:t>East... !</a:t>
            </a:r>
            <a:endParaRPr lang="en-US" sz="4200" b="1" i="1" dirty="0">
              <a:latin typeface="Cambria" panose="02040503050406030204" pitchFamily="18" charset="0"/>
              <a:cs typeface="Times New Roman" pitchFamily="18" charset="0"/>
            </a:endParaRPr>
          </a:p>
        </p:txBody>
      </p:sp>
      <p:sp>
        <p:nvSpPr>
          <p:cNvPr id="38916" name="Text Box 11"/>
          <p:cNvSpPr txBox="1">
            <a:spLocks noChangeArrowheads="1"/>
          </p:cNvSpPr>
          <p:nvPr/>
        </p:nvSpPr>
        <p:spPr bwMode="auto">
          <a:xfrm>
            <a:off x="2895600" y="6096000"/>
            <a:ext cx="586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i="1" dirty="0">
                <a:solidFill>
                  <a:srgbClr val="120DF3"/>
                </a:solidFill>
                <a:latin typeface="Cambria" panose="02040503050406030204" pitchFamily="18" charset="0"/>
                <a:cs typeface="Times New Roman" pitchFamily="18" charset="0"/>
              </a:rPr>
              <a:t>Turn back inside the packet...</a:t>
            </a:r>
          </a:p>
        </p:txBody>
      </p:sp>
    </p:spTree>
    <p:extLst>
      <p:ext uri="{BB962C8B-B14F-4D97-AF65-F5344CB8AC3E}">
        <p14:creationId xmlns:p14="http://schemas.microsoft.com/office/powerpoint/2010/main" val="35909720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ounded Rectangle 1"/>
          <p:cNvSpPr>
            <a:spLocks noChangeArrowheads="1"/>
          </p:cNvSpPr>
          <p:nvPr/>
        </p:nvSpPr>
        <p:spPr bwMode="auto">
          <a:xfrm>
            <a:off x="152400" y="2590800"/>
            <a:ext cx="4419600" cy="3992563"/>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31" name="Text Box 2"/>
          <p:cNvSpPr txBox="1">
            <a:spLocks noChangeArrowheads="1"/>
          </p:cNvSpPr>
          <p:nvPr/>
        </p:nvSpPr>
        <p:spPr bwMode="auto">
          <a:xfrm>
            <a:off x="381000" y="2768600"/>
            <a:ext cx="41910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000" b="1">
                <a:solidFill>
                  <a:srgbClr val="000000"/>
                </a:solidFill>
                <a:latin typeface="Courier New" pitchFamily="49" charset="0"/>
              </a:rPr>
              <a:t>0 =  4 + 4 - 4 - 4</a:t>
            </a:r>
          </a:p>
          <a:p>
            <a:r>
              <a:rPr lang="en-US" altLang="en-US" sz="2000" b="1">
                <a:solidFill>
                  <a:srgbClr val="000000"/>
                </a:solidFill>
                <a:latin typeface="Courier New" pitchFamily="49" charset="0"/>
              </a:rPr>
              <a:t>1 =  44 / 44</a:t>
            </a:r>
          </a:p>
          <a:p>
            <a:r>
              <a:rPr lang="en-US" altLang="en-US" sz="2000" b="1">
                <a:solidFill>
                  <a:srgbClr val="000000"/>
                </a:solidFill>
                <a:latin typeface="Courier New" pitchFamily="49" charset="0"/>
              </a:rPr>
              <a:t>2 =  4</a:t>
            </a:r>
          </a:p>
          <a:p>
            <a:r>
              <a:rPr lang="en-US" altLang="en-US" sz="2000" b="1">
                <a:solidFill>
                  <a:srgbClr val="000000"/>
                </a:solidFill>
                <a:latin typeface="Courier New" pitchFamily="49" charset="0"/>
              </a:rPr>
              <a:t> ...</a:t>
            </a:r>
          </a:p>
          <a:p>
            <a:r>
              <a:rPr lang="en-US" altLang="en-US" sz="2000" b="1">
                <a:solidFill>
                  <a:srgbClr val="000000"/>
                </a:solidFill>
                <a:latin typeface="Courier New" pitchFamily="49" charset="0"/>
              </a:rPr>
              <a:t>8 =  sqrt( .4 ) * (4+4+4)</a:t>
            </a:r>
          </a:p>
          <a:p>
            <a:r>
              <a:rPr lang="en-US" altLang="en-US" sz="2000" b="1">
                <a:solidFill>
                  <a:srgbClr val="000000"/>
                </a:solidFill>
                <a:latin typeface="Courier New" pitchFamily="49" charset="0"/>
              </a:rPr>
              <a:t> ...</a:t>
            </a:r>
          </a:p>
          <a:p>
            <a:r>
              <a:rPr lang="en-US" altLang="en-US" sz="2000" b="1">
                <a:solidFill>
                  <a:srgbClr val="0000FF"/>
                </a:solidFill>
                <a:latin typeface="Courier New" pitchFamily="49" charset="0"/>
              </a:rPr>
              <a:t>19 = ???</a:t>
            </a:r>
          </a:p>
          <a:p>
            <a:r>
              <a:rPr lang="en-US" altLang="en-US" sz="2000" b="1">
                <a:solidFill>
                  <a:srgbClr val="000000"/>
                </a:solidFill>
                <a:latin typeface="Courier New" pitchFamily="49" charset="0"/>
              </a:rPr>
              <a:t>20 = 4! + 4 - 4 - 4</a:t>
            </a:r>
            <a:r>
              <a:rPr lang="en-US" altLang="en-US" sz="2000" b="1">
                <a:solidFill>
                  <a:srgbClr val="0000FF"/>
                </a:solidFill>
                <a:latin typeface="Courier New" pitchFamily="49" charset="0"/>
              </a:rPr>
              <a:t> </a:t>
            </a:r>
            <a:endParaRPr lang="en-US" altLang="en-US" sz="2000">
              <a:solidFill>
                <a:srgbClr val="000000"/>
              </a:solidFill>
              <a:latin typeface="Helvetica" pitchFamily="1" charset="0"/>
            </a:endParaRPr>
          </a:p>
        </p:txBody>
      </p:sp>
      <p:sp>
        <p:nvSpPr>
          <p:cNvPr id="22532" name="Text Box 6"/>
          <p:cNvSpPr txBox="1">
            <a:spLocks noChangeArrowheads="1"/>
          </p:cNvSpPr>
          <p:nvPr/>
        </p:nvSpPr>
        <p:spPr bwMode="auto">
          <a:xfrm>
            <a:off x="695325" y="238125"/>
            <a:ext cx="31146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solidFill>
                  <a:srgbClr val="000000"/>
                </a:solidFill>
                <a:cs typeface="Times New Roman" pitchFamily="18" charset="0"/>
              </a:rPr>
              <a:t>For four 4'</a:t>
            </a:r>
            <a:r>
              <a:rPr lang="en-US" altLang="ja-JP" sz="4400">
                <a:solidFill>
                  <a:srgbClr val="000000"/>
                </a:solidFill>
                <a:cs typeface="Times New Roman" pitchFamily="18" charset="0"/>
              </a:rPr>
              <a:t>s</a:t>
            </a:r>
            <a:endParaRPr lang="en-US" altLang="en-US" sz="4400">
              <a:solidFill>
                <a:srgbClr val="000000"/>
              </a:solidFill>
              <a:cs typeface="Times New Roman" pitchFamily="18" charset="0"/>
            </a:endParaRPr>
          </a:p>
        </p:txBody>
      </p:sp>
      <p:pic>
        <p:nvPicPr>
          <p:cNvPr id="2253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371600"/>
            <a:ext cx="349567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Line 10"/>
          <p:cNvSpPr>
            <a:spLocks noChangeShapeType="1"/>
          </p:cNvSpPr>
          <p:nvPr/>
        </p:nvSpPr>
        <p:spPr bwMode="auto">
          <a:xfrm>
            <a:off x="2309813" y="4675188"/>
            <a:ext cx="153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5" name="Text Box 11"/>
          <p:cNvSpPr txBox="1">
            <a:spLocks noChangeArrowheads="1"/>
          </p:cNvSpPr>
          <p:nvPr/>
        </p:nvSpPr>
        <p:spPr bwMode="auto">
          <a:xfrm>
            <a:off x="1311275" y="3678238"/>
            <a:ext cx="717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0000"/>
                </a:solidFill>
                <a:latin typeface="Courier New" pitchFamily="49" charset="0"/>
              </a:rPr>
              <a:t>4/(4+4)</a:t>
            </a:r>
          </a:p>
        </p:txBody>
      </p:sp>
      <p:sp>
        <p:nvSpPr>
          <p:cNvPr id="22536" name="Text Box 12"/>
          <p:cNvSpPr txBox="1">
            <a:spLocks noChangeArrowheads="1"/>
          </p:cNvSpPr>
          <p:nvPr/>
        </p:nvSpPr>
        <p:spPr bwMode="auto">
          <a:xfrm>
            <a:off x="5638800" y="6583363"/>
            <a:ext cx="3505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b="1">
                <a:solidFill>
                  <a:srgbClr val="0333FF"/>
                </a:solidFill>
                <a:latin typeface="Cambria" pitchFamily="18" charset="0"/>
              </a:rPr>
              <a:t>Ask around the math department…</a:t>
            </a:r>
          </a:p>
        </p:txBody>
      </p:sp>
      <p:pic>
        <p:nvPicPr>
          <p:cNvPr id="22537" name="Picture 28"/>
          <p:cNvPicPr>
            <a:picLocks noChangeAspect="1" noChangeArrowheads="1"/>
          </p:cNvPicPr>
          <p:nvPr/>
        </p:nvPicPr>
        <p:blipFill>
          <a:blip r:embed="rId3">
            <a:extLst>
              <a:ext uri="{28A0092B-C50C-407E-A947-70E740481C1C}">
                <a14:useLocalDpi xmlns:a14="http://schemas.microsoft.com/office/drawing/2010/main" val="0"/>
              </a:ext>
            </a:extLst>
          </a:blip>
          <a:srcRect l="31393" t="12357" r="26057" b="6683"/>
          <a:stretch>
            <a:fillRect/>
          </a:stretch>
        </p:blipFill>
        <p:spPr bwMode="auto">
          <a:xfrm>
            <a:off x="4732338" y="304800"/>
            <a:ext cx="4335462"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486520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l="26892" t="13791" r="27394" b="2032"/>
          <a:stretch>
            <a:fillRect/>
          </a:stretch>
        </p:blipFill>
        <p:spPr bwMode="auto">
          <a:xfrm>
            <a:off x="304800" y="228600"/>
            <a:ext cx="4572000" cy="6413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03" name="TextBox 3"/>
          <p:cNvSpPr txBox="1">
            <a:spLocks noChangeArrowheads="1"/>
          </p:cNvSpPr>
          <p:nvPr/>
        </p:nvSpPr>
        <p:spPr bwMode="auto">
          <a:xfrm>
            <a:off x="5257800" y="4344988"/>
            <a:ext cx="335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333FF"/>
                </a:solidFill>
              </a:rPr>
              <a:t>From lots of </a:t>
            </a:r>
            <a:r>
              <a:rPr lang="en-US" altLang="en-US" b="1" i="1">
                <a:solidFill>
                  <a:srgbClr val="0333FF"/>
                </a:solidFill>
              </a:rPr>
              <a:t>four-fours</a:t>
            </a:r>
            <a:r>
              <a:rPr lang="en-US" altLang="en-US">
                <a:solidFill>
                  <a:srgbClr val="0333FF"/>
                </a:solidFill>
              </a:rPr>
              <a:t> work in Prolog... !</a:t>
            </a:r>
          </a:p>
        </p:txBody>
      </p:sp>
      <p:cxnSp>
        <p:nvCxnSpPr>
          <p:cNvPr id="25604" name="Straight Arrow Connector 4"/>
          <p:cNvCxnSpPr>
            <a:cxnSpLocks noChangeShapeType="1"/>
          </p:cNvCxnSpPr>
          <p:nvPr/>
        </p:nvCxnSpPr>
        <p:spPr bwMode="auto">
          <a:xfrm flipH="1">
            <a:off x="4724400" y="5181600"/>
            <a:ext cx="1524000" cy="914400"/>
          </a:xfrm>
          <a:prstGeom prst="straightConnector1">
            <a:avLst/>
          </a:prstGeom>
          <a:noFill/>
          <a:ln w="9525" algn="ctr">
            <a:solidFill>
              <a:srgbClr val="0333FF"/>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922966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1447800" y="5029200"/>
            <a:ext cx="6934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solidFill>
                  <a:srgbClr val="008000"/>
                </a:solidFill>
              </a:rPr>
              <a:t>I will be astonished to even cover up to this point…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468313"/>
            <a:ext cx="33258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10"/>
          <p:cNvSpPr txBox="1">
            <a:spLocks noChangeArrowheads="1"/>
          </p:cNvSpPr>
          <p:nvPr/>
        </p:nvSpPr>
        <p:spPr bwMode="auto">
          <a:xfrm>
            <a:off x="503238" y="381000"/>
            <a:ext cx="3889375" cy="554038"/>
          </a:xfrm>
          <a:prstGeom prst="rect">
            <a:avLst/>
          </a:prstGeom>
          <a:solidFill>
            <a:schemeClr val="bg1">
              <a:lumMod val="8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1500" dirty="0" smtClean="0">
                <a:latin typeface="Cambria" pitchFamily="18" charset="0"/>
                <a:cs typeface="Calibri" pitchFamily="34" charset="0"/>
              </a:rPr>
              <a:t>Create a program that will get </a:t>
            </a:r>
            <a:r>
              <a:rPr lang="en-US" sz="1500" dirty="0" err="1" smtClean="0">
                <a:latin typeface="Cambria" pitchFamily="18" charset="0"/>
                <a:cs typeface="Calibri" pitchFamily="34" charset="0"/>
              </a:rPr>
              <a:t>picobot</a:t>
            </a:r>
            <a:r>
              <a:rPr lang="en-US" sz="1500" dirty="0" smtClean="0">
                <a:latin typeface="Cambria" pitchFamily="18" charset="0"/>
                <a:cs typeface="Calibri" pitchFamily="34" charset="0"/>
              </a:rPr>
              <a:t> to the SOUTHEAST corner of the empty room.</a:t>
            </a:r>
          </a:p>
        </p:txBody>
      </p:sp>
      <p:pic>
        <p:nvPicPr>
          <p:cNvPr id="39940" name="Picture 12" descr="Picture 2"/>
          <p:cNvPicPr>
            <a:picLocks noChangeAspect="1" noChangeArrowheads="1"/>
          </p:cNvPicPr>
          <p:nvPr/>
        </p:nvPicPr>
        <p:blipFill>
          <a:blip r:embed="rId3">
            <a:extLst>
              <a:ext uri="{28A0092B-C50C-407E-A947-70E740481C1C}">
                <a14:useLocalDpi xmlns:a14="http://schemas.microsoft.com/office/drawing/2010/main" val="0"/>
              </a:ext>
            </a:extLst>
          </a:blip>
          <a:srcRect b="79178"/>
          <a:stretch>
            <a:fillRect/>
          </a:stretch>
        </p:blipFill>
        <p:spPr bwMode="auto">
          <a:xfrm>
            <a:off x="331788" y="1154113"/>
            <a:ext cx="44561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13"/>
          <p:cNvSpPr>
            <a:spLocks noChangeArrowheads="1"/>
          </p:cNvSpPr>
          <p:nvPr/>
        </p:nvSpPr>
        <p:spPr bwMode="auto">
          <a:xfrm>
            <a:off x="273050" y="6043613"/>
            <a:ext cx="21224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120DF3"/>
                </a:solidFill>
                <a:latin typeface="Calibri" pitchFamily="34" charset="0"/>
              </a:rPr>
              <a:t>How </a:t>
            </a:r>
            <a:r>
              <a:rPr lang="en-US" sz="1200" b="1">
                <a:solidFill>
                  <a:srgbClr val="120DF3"/>
                </a:solidFill>
                <a:latin typeface="Calibri" pitchFamily="34" charset="0"/>
              </a:rPr>
              <a:t>few </a:t>
            </a:r>
            <a:r>
              <a:rPr lang="en-US" sz="1200">
                <a:solidFill>
                  <a:srgbClr val="120DF3"/>
                </a:solidFill>
                <a:latin typeface="Calibri" pitchFamily="34" charset="0"/>
              </a:rPr>
              <a:t>states could be used?</a:t>
            </a:r>
          </a:p>
        </p:txBody>
      </p:sp>
      <p:sp>
        <p:nvSpPr>
          <p:cNvPr id="39942" name="Rectangle 13"/>
          <p:cNvSpPr>
            <a:spLocks noChangeArrowheads="1"/>
          </p:cNvSpPr>
          <p:nvPr/>
        </p:nvSpPr>
        <p:spPr bwMode="auto">
          <a:xfrm>
            <a:off x="269875" y="6224588"/>
            <a:ext cx="2268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120DF3"/>
                </a:solidFill>
                <a:latin typeface="Calibri" pitchFamily="34" charset="0"/>
              </a:rPr>
              <a:t>How </a:t>
            </a:r>
            <a:r>
              <a:rPr lang="en-US" sz="1200" b="1">
                <a:solidFill>
                  <a:srgbClr val="120DF3"/>
                </a:solidFill>
                <a:latin typeface="Calibri" pitchFamily="34" charset="0"/>
              </a:rPr>
              <a:t>few </a:t>
            </a:r>
            <a:r>
              <a:rPr lang="en-US" sz="1200">
                <a:solidFill>
                  <a:srgbClr val="120DF3"/>
                </a:solidFill>
                <a:latin typeface="Calibri" pitchFamily="34" charset="0"/>
              </a:rPr>
              <a:t>total rules can be used?</a:t>
            </a:r>
          </a:p>
        </p:txBody>
      </p:sp>
      <p:sp>
        <p:nvSpPr>
          <p:cNvPr id="39943" name="Rectangle 13"/>
          <p:cNvSpPr>
            <a:spLocks noChangeArrowheads="1"/>
          </p:cNvSpPr>
          <p:nvPr/>
        </p:nvSpPr>
        <p:spPr bwMode="auto">
          <a:xfrm>
            <a:off x="579438" y="6510338"/>
            <a:ext cx="2401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200">
                <a:solidFill>
                  <a:srgbClr val="120DF3"/>
                </a:solidFill>
                <a:latin typeface="Calibri" pitchFamily="34" charset="0"/>
              </a:rPr>
              <a:t>How would you solve these rooms?</a:t>
            </a:r>
          </a:p>
        </p:txBody>
      </p:sp>
      <p:sp>
        <p:nvSpPr>
          <p:cNvPr id="39944" name="Text Box 10"/>
          <p:cNvSpPr txBox="1">
            <a:spLocks noChangeArrowheads="1"/>
          </p:cNvSpPr>
          <p:nvPr/>
        </p:nvSpPr>
        <p:spPr bwMode="auto">
          <a:xfrm>
            <a:off x="5102225" y="3846513"/>
            <a:ext cx="38893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a:latin typeface="Cambria" pitchFamily="18" charset="0"/>
              </a:rPr>
              <a:t>Your rules should work </a:t>
            </a:r>
            <a:r>
              <a:rPr lang="en-US" sz="1500" b="1" i="1">
                <a:solidFill>
                  <a:srgbClr val="120DF3"/>
                </a:solidFill>
                <a:latin typeface="Cambria" pitchFamily="18" charset="0"/>
              </a:rPr>
              <a:t>regardless</a:t>
            </a:r>
            <a:r>
              <a:rPr lang="en-US" sz="1500" i="1">
                <a:latin typeface="Cambria" pitchFamily="18" charset="0"/>
              </a:rPr>
              <a:t> </a:t>
            </a:r>
            <a:r>
              <a:rPr lang="en-US" sz="1500">
                <a:latin typeface="Cambria" pitchFamily="18" charset="0"/>
              </a:rPr>
              <a:t>of Picobot's starting position… !</a:t>
            </a:r>
          </a:p>
        </p:txBody>
      </p:sp>
      <p:sp>
        <p:nvSpPr>
          <p:cNvPr id="39945" name="Rectangle 13"/>
          <p:cNvSpPr>
            <a:spLocks noChangeArrowheads="1"/>
          </p:cNvSpPr>
          <p:nvPr/>
        </p:nvSpPr>
        <p:spPr bwMode="auto">
          <a:xfrm>
            <a:off x="582613" y="4884738"/>
            <a:ext cx="8001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solidFill>
                  <a:srgbClr val="120DF3"/>
                </a:solidFill>
                <a:latin typeface="Calibri" pitchFamily="34" charset="0"/>
              </a:rPr>
              <a:t>How could you combine the previous example with this one to </a:t>
            </a:r>
            <a:r>
              <a:rPr lang="en-US" b="1" u="sng">
                <a:solidFill>
                  <a:srgbClr val="120DF3"/>
                </a:solidFill>
                <a:latin typeface="Calibri" pitchFamily="34" charset="0"/>
              </a:rPr>
              <a:t>cover</a:t>
            </a:r>
            <a:r>
              <a:rPr lang="en-US" b="1">
                <a:solidFill>
                  <a:srgbClr val="120DF3"/>
                </a:solidFill>
                <a:latin typeface="Calibri" pitchFamily="34" charset="0"/>
              </a:rPr>
              <a:t> </a:t>
            </a:r>
            <a:r>
              <a:rPr lang="en-US">
                <a:solidFill>
                  <a:srgbClr val="120DF3"/>
                </a:solidFill>
                <a:latin typeface="Calibri" pitchFamily="34" charset="0"/>
              </a:rPr>
              <a:t>the whole room from any starting position? </a:t>
            </a:r>
          </a:p>
        </p:txBody>
      </p:sp>
      <p:sp>
        <p:nvSpPr>
          <p:cNvPr id="2" name="5-Point Star 1"/>
          <p:cNvSpPr/>
          <p:nvPr/>
        </p:nvSpPr>
        <p:spPr bwMode="auto">
          <a:xfrm>
            <a:off x="8332788" y="3440113"/>
            <a:ext cx="246062" cy="228600"/>
          </a:xfrm>
          <a:prstGeom prst="star5">
            <a:avLst/>
          </a:prstGeom>
          <a:solidFill>
            <a:srgbClr val="FFC000"/>
          </a:solidFill>
          <a:ln w="9525" cap="flat" cmpd="sng" algn="ctr">
            <a:solidFill>
              <a:srgbClr val="CC6600"/>
            </a:solidFill>
            <a:prstDash val="solid"/>
            <a:round/>
            <a:headEnd type="none" w="med" len="med"/>
            <a:tailEnd type="none" w="med" len="med"/>
          </a:ln>
          <a:effectLst/>
        </p:spPr>
        <p:txBody>
          <a:bodyPr/>
          <a:lstStyle/>
          <a:p>
            <a:pPr>
              <a:defRPr/>
            </a:pPr>
            <a:endParaRPr lang="en-US">
              <a:latin typeface="Times" pitchFamily="1" charset="0"/>
            </a:endParaRPr>
          </a:p>
        </p:txBody>
      </p:sp>
      <p:pic>
        <p:nvPicPr>
          <p:cNvPr id="39947" name="Picture 6" descr="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575" y="6175375"/>
            <a:ext cx="5873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6162675"/>
            <a:ext cx="5969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261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28600" y="184150"/>
            <a:ext cx="581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Cambria" pitchFamily="18" charset="0"/>
              </a:rPr>
              <a:t>Last time…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468" t="17756" r="10624" b="4000"/>
          <a:stretch/>
        </p:blipFill>
        <p:spPr bwMode="auto">
          <a:xfrm>
            <a:off x="1447800" y="1261533"/>
            <a:ext cx="6584462" cy="4910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6" name="Text Box 5"/>
          <p:cNvSpPr txBox="1">
            <a:spLocks noChangeArrowheads="1"/>
          </p:cNvSpPr>
          <p:nvPr/>
        </p:nvSpPr>
        <p:spPr bwMode="auto">
          <a:xfrm rot="21209753">
            <a:off x="5349326" y="5942012"/>
            <a:ext cx="3340100" cy="460375"/>
          </a:xfrm>
          <a:prstGeom prst="rect">
            <a:avLst/>
          </a:prstGeom>
          <a:solidFill>
            <a:srgbClr val="CCECFF"/>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a:latin typeface="Calibri" panose="020F0502020204030204" pitchFamily="34" charset="0"/>
                <a:cs typeface="Courier New" pitchFamily="49" charset="0"/>
              </a:rPr>
              <a:t>CS != Programming</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241300" y="217488"/>
            <a:ext cx="42545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latin typeface="Times New Roman" pitchFamily="18" charset="0"/>
              </a:rPr>
              <a:t>Quiz, </a:t>
            </a:r>
            <a:r>
              <a:rPr lang="en-US" sz="3200" i="1">
                <a:latin typeface="Times New Roman" pitchFamily="18" charset="0"/>
              </a:rPr>
              <a:t>continued…</a:t>
            </a:r>
          </a:p>
        </p:txBody>
      </p:sp>
      <p:pic>
        <p:nvPicPr>
          <p:cNvPr id="40963" name="Picture 6" descr="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6950" y="1066800"/>
            <a:ext cx="36290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7"/>
          <p:cNvSpPr txBox="1">
            <a:spLocks noChangeArrowheads="1"/>
          </p:cNvSpPr>
          <p:nvPr/>
        </p:nvSpPr>
        <p:spPr bwMode="auto">
          <a:xfrm>
            <a:off x="4191000" y="339725"/>
            <a:ext cx="4724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latin typeface="Calibri" pitchFamily="34" charset="0"/>
              </a:rPr>
              <a:t>What </a:t>
            </a:r>
            <a:r>
              <a:rPr lang="en-US" sz="1800" b="1" i="1">
                <a:latin typeface="Calibri" pitchFamily="34" charset="0"/>
              </a:rPr>
              <a:t>different </a:t>
            </a:r>
            <a:r>
              <a:rPr lang="en-US" sz="1800">
                <a:latin typeface="Calibri" pitchFamily="34" charset="0"/>
              </a:rPr>
              <a:t>set of rules would guide Picobot through this "maze" environment?</a:t>
            </a:r>
          </a:p>
        </p:txBody>
      </p:sp>
      <p:grpSp>
        <p:nvGrpSpPr>
          <p:cNvPr id="40965" name="Group 19"/>
          <p:cNvGrpSpPr>
            <a:grpSpLocks/>
          </p:cNvGrpSpPr>
          <p:nvPr>
            <p:custDataLst>
              <p:tags r:id="rId1"/>
            </p:custDataLst>
          </p:nvPr>
        </p:nvGrpSpPr>
        <p:grpSpPr bwMode="auto">
          <a:xfrm>
            <a:off x="6508750" y="2205038"/>
            <a:ext cx="215900" cy="223837"/>
            <a:chOff x="2928" y="1051"/>
            <a:chExt cx="840" cy="957"/>
          </a:xfrm>
        </p:grpSpPr>
        <p:sp>
          <p:nvSpPr>
            <p:cNvPr id="40971"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0972"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0973"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4"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5"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6"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7"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8"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979"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0980"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0981"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0982"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0983"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0966" name="Text Box 7"/>
          <p:cNvSpPr txBox="1">
            <a:spLocks noChangeArrowheads="1"/>
          </p:cNvSpPr>
          <p:nvPr/>
        </p:nvSpPr>
        <p:spPr bwMode="auto">
          <a:xfrm>
            <a:off x="158750" y="3529013"/>
            <a:ext cx="4267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120DF3"/>
                </a:solidFill>
                <a:latin typeface="Calibri" pitchFamily="34" charset="0"/>
              </a:rPr>
              <a:t>Thinking about the </a:t>
            </a:r>
            <a:r>
              <a:rPr lang="en-US" sz="1800" b="1" i="1">
                <a:latin typeface="Calibri" pitchFamily="34" charset="0"/>
              </a:rPr>
              <a:t>CS questions </a:t>
            </a:r>
            <a:r>
              <a:rPr lang="en-US" sz="1800">
                <a:solidFill>
                  <a:srgbClr val="120DF3"/>
                </a:solidFill>
                <a:latin typeface="Calibri" pitchFamily="34" charset="0"/>
              </a:rPr>
              <a:t>before diving into the programming will help!</a:t>
            </a:r>
          </a:p>
        </p:txBody>
      </p:sp>
      <p:sp>
        <p:nvSpPr>
          <p:cNvPr id="40967" name="Left Brace 1"/>
          <p:cNvSpPr>
            <a:spLocks/>
          </p:cNvSpPr>
          <p:nvPr/>
        </p:nvSpPr>
        <p:spPr bwMode="auto">
          <a:xfrm rot="-5400000">
            <a:off x="2178050" y="1546225"/>
            <a:ext cx="228600" cy="3352800"/>
          </a:xfrm>
          <a:prstGeom prst="leftBrace">
            <a:avLst>
              <a:gd name="adj1" fmla="val 33815"/>
              <a:gd name="adj2" fmla="val 50000"/>
            </a:avLst>
          </a:prstGeom>
          <a:noFill/>
          <a:ln w="22225">
            <a:solidFill>
              <a:srgbClr val="120DF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68" name="Rectangle 2"/>
          <p:cNvSpPr>
            <a:spLocks noChangeArrowheads="1"/>
          </p:cNvSpPr>
          <p:nvPr/>
        </p:nvSpPr>
        <p:spPr bwMode="auto">
          <a:xfrm>
            <a:off x="539750" y="1660525"/>
            <a:ext cx="3657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itchFamily="34" charset="0"/>
              <a:buChar char="•"/>
            </a:pPr>
            <a:r>
              <a:rPr lang="en-US" sz="2100">
                <a:solidFill>
                  <a:srgbClr val="120DF3"/>
                </a:solidFill>
                <a:latin typeface="Calibri" pitchFamily="34" charset="0"/>
              </a:rPr>
              <a:t>What algorithm will work?</a:t>
            </a:r>
          </a:p>
          <a:p>
            <a:pPr marL="342900" indent="-342900">
              <a:buFont typeface="Arial" pitchFamily="34" charset="0"/>
              <a:buChar char="•"/>
            </a:pPr>
            <a:r>
              <a:rPr lang="en-US" sz="2100">
                <a:solidFill>
                  <a:srgbClr val="120DF3"/>
                </a:solidFill>
                <a:latin typeface="Calibri" pitchFamily="34" charset="0"/>
              </a:rPr>
              <a:t>What will each state </a:t>
            </a:r>
            <a:r>
              <a:rPr lang="en-US" sz="2100" i="1">
                <a:solidFill>
                  <a:srgbClr val="120DF3"/>
                </a:solidFill>
                <a:latin typeface="Calibri" pitchFamily="34" charset="0"/>
              </a:rPr>
              <a:t>mean</a:t>
            </a:r>
            <a:r>
              <a:rPr lang="en-US" sz="2100">
                <a:solidFill>
                  <a:srgbClr val="120DF3"/>
                </a:solidFill>
                <a:latin typeface="Calibri" pitchFamily="34" charset="0"/>
              </a:rPr>
              <a:t>?</a:t>
            </a:r>
          </a:p>
          <a:p>
            <a:pPr marL="342900" indent="-342900">
              <a:buFont typeface="Arial" pitchFamily="34" charset="0"/>
              <a:buChar char="•"/>
            </a:pPr>
            <a:r>
              <a:rPr lang="en-US" sz="2100">
                <a:solidFill>
                  <a:srgbClr val="120DF3"/>
                </a:solidFill>
                <a:latin typeface="Calibri" pitchFamily="34" charset="0"/>
              </a:rPr>
              <a:t>How many states?</a:t>
            </a:r>
          </a:p>
          <a:p>
            <a:pPr marL="342900" indent="-342900">
              <a:buFont typeface="Arial" pitchFamily="34" charset="0"/>
              <a:buChar char="•"/>
            </a:pPr>
            <a:r>
              <a:rPr lang="en-US" sz="2100">
                <a:solidFill>
                  <a:srgbClr val="120DF3"/>
                </a:solidFill>
                <a:latin typeface="Calibri" pitchFamily="34" charset="0"/>
              </a:rPr>
              <a:t>How many rules per state? </a:t>
            </a:r>
            <a:endParaRPr lang="en-US" sz="2100"/>
          </a:p>
        </p:txBody>
      </p:sp>
      <p:sp>
        <p:nvSpPr>
          <p:cNvPr id="40969" name="Rectangle 2"/>
          <p:cNvSpPr>
            <a:spLocks noChangeArrowheads="1"/>
          </p:cNvSpPr>
          <p:nvPr/>
        </p:nvSpPr>
        <p:spPr bwMode="auto">
          <a:xfrm>
            <a:off x="539750" y="5181600"/>
            <a:ext cx="2590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latin typeface="Calibri" pitchFamily="34" charset="0"/>
              </a:rPr>
              <a:t>Algorithm:</a:t>
            </a:r>
          </a:p>
          <a:p>
            <a:endParaRPr lang="en-US" sz="2800">
              <a:latin typeface="Calibri" pitchFamily="34" charset="0"/>
            </a:endParaRPr>
          </a:p>
          <a:p>
            <a:r>
              <a:rPr lang="en-US" sz="2800">
                <a:latin typeface="Calibri" pitchFamily="34" charset="0"/>
              </a:rPr>
              <a:t>States:</a:t>
            </a:r>
            <a:endParaRPr lang="en-US" sz="2800"/>
          </a:p>
        </p:txBody>
      </p:sp>
      <mc:AlternateContent xmlns:mc="http://schemas.openxmlformats.org/markup-compatibility/2006" xmlns:p14="http://schemas.microsoft.com/office/powerpoint/2010/main">
        <mc:Choice Requires="p14">
          <p:contentPart p14:bwMode="auto" r:id="rId17">
            <p14:nvContentPartPr>
              <p14:cNvPr id="2" name="Ink 1"/>
              <p14:cNvContentPartPr/>
              <p14:nvPr/>
            </p14:nvContentPartPr>
            <p14:xfrm>
              <a:off x="2071800" y="4491720"/>
              <a:ext cx="6447600" cy="1920240"/>
            </p14:xfrm>
          </p:contentPart>
        </mc:Choice>
        <mc:Fallback xmlns="">
          <p:pic>
            <p:nvPicPr>
              <p:cNvPr id="2" name="Ink 1"/>
              <p:cNvPicPr/>
              <p:nvPr/>
            </p:nvPicPr>
            <p:blipFill>
              <a:blip r:embed="rId18"/>
              <a:stretch>
                <a:fillRect/>
              </a:stretch>
            </p:blipFill>
            <p:spPr>
              <a:xfrm>
                <a:off x="2062440" y="4482360"/>
                <a:ext cx="6466320" cy="1938960"/>
              </a:xfrm>
              <a:prstGeom prst="rect">
                <a:avLst/>
              </a:prstGeom>
            </p:spPr>
          </p:pic>
        </mc:Fallback>
      </mc:AlternateContent>
    </p:spTree>
    <p:extLst>
      <p:ext uri="{BB962C8B-B14F-4D97-AF65-F5344CB8AC3E}">
        <p14:creationId xmlns:p14="http://schemas.microsoft.com/office/powerpoint/2010/main" val="22949747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a:defRPr/>
            </a:pPr>
            <a:endParaRPr lang="en-US">
              <a:solidFill>
                <a:srgbClr val="000000"/>
              </a:solidFill>
            </a:endParaRPr>
          </a:p>
        </p:txBody>
      </p:sp>
      <p:sp>
        <p:nvSpPr>
          <p:cNvPr id="41987"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41988" name="Text Box 10"/>
          <p:cNvSpPr txBox="1">
            <a:spLocks noChangeArrowheads="1"/>
          </p:cNvSpPr>
          <p:nvPr/>
        </p:nvSpPr>
        <p:spPr bwMode="auto">
          <a:xfrm>
            <a:off x="525463" y="314325"/>
            <a:ext cx="2836862" cy="7842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a:solidFill>
                  <a:srgbClr val="000000"/>
                </a:solidFill>
                <a:latin typeface="Cambria" pitchFamily="18" charset="0"/>
              </a:rPr>
              <a:t>· Suppose Picobot want to traverse a maze </a:t>
            </a:r>
            <a:r>
              <a:rPr lang="en-US" sz="1500" b="1" i="1">
                <a:solidFill>
                  <a:srgbClr val="000000"/>
                </a:solidFill>
                <a:latin typeface="Cambria" pitchFamily="18" charset="0"/>
              </a:rPr>
              <a:t>with its right hand always on the wall.</a:t>
            </a:r>
            <a:endParaRPr lang="en-US" sz="1500">
              <a:solidFill>
                <a:srgbClr val="000000"/>
              </a:solidFill>
              <a:latin typeface="Cambria" pitchFamily="18" charset="0"/>
            </a:endParaRPr>
          </a:p>
        </p:txBody>
      </p:sp>
      <p:sp>
        <p:nvSpPr>
          <p:cNvPr id="41989" name="Text Box 10"/>
          <p:cNvSpPr txBox="1">
            <a:spLocks noChangeArrowheads="1"/>
          </p:cNvSpPr>
          <p:nvPr/>
        </p:nvSpPr>
        <p:spPr bwMode="auto">
          <a:xfrm>
            <a:off x="3690938" y="314325"/>
            <a:ext cx="2938462" cy="7842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a:solidFill>
                  <a:srgbClr val="000000"/>
                </a:solidFill>
                <a:latin typeface="Cambria" pitchFamily="18" charset="0"/>
              </a:rPr>
              <a:t>· Suppose the starting state, state 0, will represent the fact that “Picobot is facing North”</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41991"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1993" name="Text Box 10"/>
          <p:cNvSpPr txBox="1">
            <a:spLocks noChangeArrowheads="1"/>
          </p:cNvSpPr>
          <p:nvPr/>
        </p:nvSpPr>
        <p:spPr bwMode="auto">
          <a:xfrm>
            <a:off x="569913" y="1447800"/>
            <a:ext cx="68976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a:solidFill>
                  <a:srgbClr val="000000"/>
                </a:solidFill>
                <a:latin typeface="Cambria" pitchFamily="18" charset="0"/>
              </a:rPr>
              <a:t>(A) Write a single rule that tells Picobot:</a:t>
            </a:r>
          </a:p>
          <a:p>
            <a:pPr>
              <a:spcBef>
                <a:spcPct val="50000"/>
              </a:spcBef>
            </a:pPr>
            <a:r>
              <a:rPr lang="en-US" sz="1500" b="1" i="1">
                <a:solidFill>
                  <a:srgbClr val="000000"/>
                </a:solidFill>
                <a:latin typeface="Cambria" pitchFamily="18" charset="0"/>
              </a:rPr>
              <a:t>   “Continue North  </a:t>
            </a:r>
            <a:r>
              <a:rPr lang="en-US" sz="1500" b="1" i="1" u="sng">
                <a:solidFill>
                  <a:srgbClr val="000000"/>
                </a:solidFill>
                <a:latin typeface="Cambria" pitchFamily="18" charset="0"/>
              </a:rPr>
              <a:t>as long as there’s room to move</a:t>
            </a:r>
            <a:r>
              <a:rPr lang="en-US" sz="1500" b="1" i="1">
                <a:solidFill>
                  <a:srgbClr val="000000"/>
                </a:solidFill>
                <a:latin typeface="Cambria" pitchFamily="18" charset="0"/>
              </a:rPr>
              <a:t>  and  </a:t>
            </a:r>
            <a:r>
              <a:rPr lang="en-US" sz="1500" b="1" i="1" u="sng">
                <a:solidFill>
                  <a:srgbClr val="000000"/>
                </a:solidFill>
                <a:latin typeface="Cambria" pitchFamily="18" charset="0"/>
              </a:rPr>
              <a:t>a wall on your right</a:t>
            </a:r>
            <a:r>
              <a:rPr lang="en-US" sz="1500" b="1" i="1">
                <a:solidFill>
                  <a:srgbClr val="000000"/>
                </a:solidFill>
                <a:latin typeface="Cambria" pitchFamily="18" charset="0"/>
              </a:rPr>
              <a:t>”</a:t>
            </a:r>
          </a:p>
        </p:txBody>
      </p:sp>
      <p:sp>
        <p:nvSpPr>
          <p:cNvPr id="41994"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41995"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1997"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41998" name="Text Box 10"/>
          <p:cNvSpPr txBox="1">
            <a:spLocks noChangeArrowheads="1"/>
          </p:cNvSpPr>
          <p:nvPr/>
        </p:nvSpPr>
        <p:spPr bwMode="auto">
          <a:xfrm>
            <a:off x="569913" y="3352800"/>
            <a:ext cx="60594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a:solidFill>
                  <a:srgbClr val="000000"/>
                </a:solidFill>
                <a:latin typeface="Cambria" pitchFamily="18" charset="0"/>
              </a:rPr>
              <a:t>(B) Write a single rule that tells Picobot:</a:t>
            </a:r>
          </a:p>
          <a:p>
            <a:pPr>
              <a:spcBef>
                <a:spcPct val="50000"/>
              </a:spcBef>
            </a:pPr>
            <a:r>
              <a:rPr lang="en-US" sz="1500" b="1" i="1">
                <a:solidFill>
                  <a:srgbClr val="000000"/>
                </a:solidFill>
                <a:latin typeface="Cambria" pitchFamily="18" charset="0"/>
              </a:rPr>
              <a:t>   “If you lose the wall when facing North, </a:t>
            </a:r>
            <a:r>
              <a:rPr lang="en-US" sz="1500" b="1" i="1" u="sng">
                <a:solidFill>
                  <a:srgbClr val="000000"/>
                </a:solidFill>
                <a:latin typeface="Cambria" pitchFamily="18" charset="0"/>
              </a:rPr>
              <a:t>return to it immediately</a:t>
            </a:r>
            <a:r>
              <a:rPr lang="en-US" sz="1500" b="1" i="1">
                <a:solidFill>
                  <a:srgbClr val="000000"/>
                </a:solidFill>
                <a:latin typeface="Cambria" pitchFamily="18" charset="0"/>
              </a:rPr>
              <a:t>!”</a:t>
            </a:r>
          </a:p>
        </p:txBody>
      </p:sp>
      <p:sp>
        <p:nvSpPr>
          <p:cNvPr id="41999"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42001"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2003"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42004"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2006"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2008" name="Text Box 10"/>
          <p:cNvSpPr txBox="1">
            <a:spLocks noChangeArrowheads="1"/>
          </p:cNvSpPr>
          <p:nvPr/>
        </p:nvSpPr>
        <p:spPr bwMode="auto">
          <a:xfrm>
            <a:off x="569913" y="5314950"/>
            <a:ext cx="6211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a:solidFill>
                  <a:srgbClr val="000000"/>
                </a:solidFill>
                <a:latin typeface="Cambria" pitchFamily="18" charset="0"/>
              </a:rPr>
              <a:t>(C) Write 1-2 rules to tell Picobot to do the right thing if it hits a dead end.</a:t>
            </a:r>
          </a:p>
        </p:txBody>
      </p:sp>
      <p:sp>
        <p:nvSpPr>
          <p:cNvPr id="42009"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a:defRPr/>
            </a:pPr>
            <a:endParaRPr lang="en-US">
              <a:solidFill>
                <a:srgbClr val="000000"/>
              </a:solidFill>
            </a:endParaRPr>
          </a:p>
        </p:txBody>
      </p:sp>
      <p:sp>
        <p:nvSpPr>
          <p:cNvPr id="42011"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solidFill>
                <a:srgbClr val="000000"/>
              </a:solidFill>
            </a:endParaRPr>
          </a:p>
        </p:txBody>
      </p:sp>
      <p:sp>
        <p:nvSpPr>
          <p:cNvPr id="42012"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E80416"/>
                </a:solidFill>
                <a:latin typeface="Calibri" pitchFamily="34" charset="0"/>
              </a:rPr>
              <a:t>0</a:t>
            </a:r>
            <a:endParaRPr lang="en-US" sz="1500" b="1">
              <a:solidFill>
                <a:srgbClr val="000000"/>
              </a:solidFill>
            </a:endParaRPr>
          </a:p>
        </p:txBody>
      </p:sp>
      <p:cxnSp>
        <p:nvCxnSpPr>
          <p:cNvPr id="42013"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a:defRPr/>
            </a:pPr>
            <a:endParaRPr lang="en-US">
              <a:solidFill>
                <a:srgbClr val="000000"/>
              </a:solidFill>
              <a:latin typeface="Times" pitchFamily="1" charset="0"/>
            </a:endParaRPr>
          </a:p>
        </p:txBody>
      </p:sp>
      <p:sp>
        <p:nvSpPr>
          <p:cNvPr id="42015"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endParaRPr lang="en-US">
              <a:solidFill>
                <a:srgbClr val="000000"/>
              </a:solidFill>
            </a:endParaRPr>
          </a:p>
        </p:txBody>
      </p:sp>
      <p:pic>
        <p:nvPicPr>
          <p:cNvPr id="42016" name="Picture 11"/>
          <p:cNvPicPr>
            <a:picLocks noChangeAspect="1" noChangeArrowheads="1"/>
          </p:cNvPicPr>
          <p:nvPr/>
        </p:nvPicPr>
        <p:blipFill>
          <a:blip r:embed="rId2">
            <a:extLst>
              <a:ext uri="{28A0092B-C50C-407E-A947-70E740481C1C}">
                <a14:useLocalDpi xmlns:a14="http://schemas.microsoft.com/office/drawing/2010/main" val="0"/>
              </a:ext>
            </a:extLst>
          </a:blip>
          <a:srcRect l="28415" t="26897" r="14143" b="67104"/>
          <a:stretch>
            <a:fillRect/>
          </a:stretch>
        </p:blipFill>
        <p:spPr bwMode="auto">
          <a:xfrm>
            <a:off x="1752600" y="2187575"/>
            <a:ext cx="3700463"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017" name="Picture 11"/>
          <p:cNvPicPr>
            <a:picLocks noChangeAspect="1" noChangeArrowheads="1"/>
          </p:cNvPicPr>
          <p:nvPr/>
        </p:nvPicPr>
        <p:blipFill>
          <a:blip r:embed="rId2">
            <a:extLst>
              <a:ext uri="{28A0092B-C50C-407E-A947-70E740481C1C}">
                <a14:useLocalDpi xmlns:a14="http://schemas.microsoft.com/office/drawing/2010/main" val="0"/>
              </a:ext>
            </a:extLst>
          </a:blip>
          <a:srcRect l="28415" t="26897" r="14143" b="67104"/>
          <a:stretch>
            <a:fillRect/>
          </a:stretch>
        </p:blipFill>
        <p:spPr bwMode="auto">
          <a:xfrm>
            <a:off x="1752600" y="4086225"/>
            <a:ext cx="3700463"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18"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(A) </a:t>
            </a:r>
            <a:endParaRPr lang="en-US">
              <a:solidFill>
                <a:srgbClr val="000000"/>
              </a:solidFill>
            </a:endParaRPr>
          </a:p>
        </p:txBody>
      </p:sp>
      <p:sp>
        <p:nvSpPr>
          <p:cNvPr id="42019"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(B) </a:t>
            </a:r>
            <a:endParaRPr lang="en-US">
              <a:solidFill>
                <a:srgbClr val="000000"/>
              </a:solidFill>
            </a:endParaRPr>
          </a:p>
        </p:txBody>
      </p:sp>
      <p:sp>
        <p:nvSpPr>
          <p:cNvPr id="42020"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00000"/>
                </a:solidFill>
                <a:latin typeface="Cambria" pitchFamily="18" charset="0"/>
              </a:rPr>
              <a:t>(C) </a:t>
            </a:r>
            <a:endParaRPr lang="en-US">
              <a:solidFill>
                <a:srgbClr val="000000"/>
              </a:solidFill>
            </a:endParaRPr>
          </a:p>
        </p:txBody>
      </p:sp>
      <p:cxnSp>
        <p:nvCxnSpPr>
          <p:cNvPr id="42021"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2022" name="Straight Connector 43"/>
          <p:cNvCxnSpPr>
            <a:cxnSpLocks noChangeShapeType="1"/>
          </p:cNvCxnSpPr>
          <p:nvPr/>
        </p:nvCxnSpPr>
        <p:spPr bwMode="auto">
          <a:xfrm>
            <a:off x="228600" y="51816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2023" name="Text Box 11"/>
          <p:cNvSpPr txBox="1">
            <a:spLocks noChangeArrowheads="1"/>
          </p:cNvSpPr>
          <p:nvPr/>
        </p:nvSpPr>
        <p:spPr bwMode="auto">
          <a:xfrm>
            <a:off x="7705725" y="85725"/>
            <a:ext cx="13525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4200" i="1">
                <a:latin typeface="Times New Roman" pitchFamily="18" charset="0"/>
                <a:cs typeface="Times New Roman" pitchFamily="18" charset="0"/>
              </a:rPr>
              <a:t>Quiz</a:t>
            </a:r>
          </a:p>
        </p:txBody>
      </p:sp>
      <p:sp>
        <p:nvSpPr>
          <p:cNvPr id="42024" name="Rectangle 49"/>
          <p:cNvSpPr>
            <a:spLocks noChangeArrowheads="1"/>
          </p:cNvSpPr>
          <p:nvPr/>
        </p:nvSpPr>
        <p:spPr bwMode="auto">
          <a:xfrm>
            <a:off x="8223250" y="714375"/>
            <a:ext cx="539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200">
                <a:latin typeface="Times New Roman" pitchFamily="18" charset="0"/>
                <a:cs typeface="Times New Roman" pitchFamily="18" charset="0"/>
              </a:rPr>
              <a:t>part 2</a:t>
            </a:r>
            <a:endParaRPr lang="en-US" sz="12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1040" y="1410840"/>
              <a:ext cx="6590520" cy="5081400"/>
            </p14:xfrm>
          </p:contentPart>
        </mc:Choice>
        <mc:Fallback xmlns="">
          <p:pic>
            <p:nvPicPr>
              <p:cNvPr id="2" name="Ink 1"/>
              <p:cNvPicPr/>
              <p:nvPr/>
            </p:nvPicPr>
            <p:blipFill>
              <a:blip r:embed="rId4"/>
              <a:stretch>
                <a:fillRect/>
              </a:stretch>
            </p:blipFill>
            <p:spPr>
              <a:xfrm>
                <a:off x="481680" y="1401480"/>
                <a:ext cx="6609240" cy="5100120"/>
              </a:xfrm>
              <a:prstGeom prst="rect">
                <a:avLst/>
              </a:prstGeom>
            </p:spPr>
          </p:pic>
        </mc:Fallback>
      </mc:AlternateContent>
    </p:spTree>
    <p:extLst>
      <p:ext uri="{BB962C8B-B14F-4D97-AF65-F5344CB8AC3E}">
        <p14:creationId xmlns:p14="http://schemas.microsoft.com/office/powerpoint/2010/main" val="2465745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descr="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963" y="1524000"/>
            <a:ext cx="33258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10"/>
          <p:cNvSpPr txBox="1">
            <a:spLocks noChangeArrowheads="1"/>
          </p:cNvSpPr>
          <p:nvPr/>
        </p:nvSpPr>
        <p:spPr bwMode="auto">
          <a:xfrm>
            <a:off x="5410200" y="5952331"/>
            <a:ext cx="4171950" cy="554038"/>
          </a:xfrm>
          <a:prstGeom prst="rect">
            <a:avLst/>
          </a:prstGeom>
          <a:solidFill>
            <a:schemeClr val="bg1">
              <a:lumMod val="8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1500" dirty="0" smtClean="0">
                <a:latin typeface="Cambria" pitchFamily="18" charset="0"/>
                <a:cs typeface="Calibri" pitchFamily="34" charset="0"/>
              </a:rPr>
              <a:t>Create a program that will </a:t>
            </a:r>
            <a:r>
              <a:rPr lang="en-US" sz="1500" i="1" dirty="0" smtClean="0">
                <a:latin typeface="Cambria" pitchFamily="18" charset="0"/>
                <a:cs typeface="Calibri" pitchFamily="34" charset="0"/>
              </a:rPr>
              <a:t>initially</a:t>
            </a:r>
            <a:r>
              <a:rPr lang="en-US" sz="1500" dirty="0" smtClean="0">
                <a:latin typeface="Cambria" pitchFamily="18" charset="0"/>
                <a:cs typeface="Calibri" pitchFamily="34" charset="0"/>
              </a:rPr>
              <a:t> get </a:t>
            </a:r>
            <a:r>
              <a:rPr lang="en-US" sz="1500" dirty="0" err="1" smtClean="0">
                <a:latin typeface="Cambria" pitchFamily="18" charset="0"/>
                <a:cs typeface="Calibri" pitchFamily="34" charset="0"/>
              </a:rPr>
              <a:t>picobot</a:t>
            </a:r>
            <a:r>
              <a:rPr lang="en-US" sz="1500" dirty="0" smtClean="0">
                <a:latin typeface="Cambria" pitchFamily="18" charset="0"/>
                <a:cs typeface="Calibri" pitchFamily="34" charset="0"/>
              </a:rPr>
              <a:t> to the </a:t>
            </a:r>
            <a:r>
              <a:rPr lang="en-US" sz="1500" b="1" i="1" dirty="0" smtClean="0">
                <a:latin typeface="Cambria" pitchFamily="18" charset="0"/>
                <a:cs typeface="Calibri" pitchFamily="34" charset="0"/>
              </a:rPr>
              <a:t>SOUTHEAST</a:t>
            </a:r>
            <a:r>
              <a:rPr lang="en-US" sz="1500" dirty="0" smtClean="0">
                <a:latin typeface="Cambria" pitchFamily="18" charset="0"/>
                <a:cs typeface="Calibri" pitchFamily="34" charset="0"/>
              </a:rPr>
              <a:t> corner of the empty room.</a:t>
            </a:r>
          </a:p>
        </p:txBody>
      </p:sp>
      <p:sp>
        <p:nvSpPr>
          <p:cNvPr id="36868" name="Text Box 11"/>
          <p:cNvSpPr txBox="1">
            <a:spLocks noChangeArrowheads="1"/>
          </p:cNvSpPr>
          <p:nvPr/>
        </p:nvSpPr>
        <p:spPr bwMode="auto">
          <a:xfrm>
            <a:off x="307974" y="152400"/>
            <a:ext cx="3584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Be </a:t>
            </a:r>
            <a:r>
              <a:rPr lang="en-US" sz="4200" i="1" dirty="0" err="1" smtClean="0">
                <a:latin typeface="Cambria" pitchFamily="18" charset="0"/>
                <a:cs typeface="Times New Roman" pitchFamily="18" charset="0"/>
              </a:rPr>
              <a:t>Picobot</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pic>
        <p:nvPicPr>
          <p:cNvPr id="36869" name="Picture 12" descr="Picture 2"/>
          <p:cNvPicPr>
            <a:picLocks noChangeAspect="1" noChangeArrowheads="1"/>
          </p:cNvPicPr>
          <p:nvPr/>
        </p:nvPicPr>
        <p:blipFill>
          <a:blip r:embed="rId3">
            <a:extLst>
              <a:ext uri="{28A0092B-C50C-407E-A947-70E740481C1C}">
                <a14:useLocalDpi xmlns:a14="http://schemas.microsoft.com/office/drawing/2010/main" val="0"/>
              </a:ext>
            </a:extLst>
          </a:blip>
          <a:srcRect b="79178"/>
          <a:stretch>
            <a:fillRect/>
          </a:stretch>
        </p:blipFill>
        <p:spPr bwMode="auto">
          <a:xfrm>
            <a:off x="228600" y="2209800"/>
            <a:ext cx="44561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Rectangle 13"/>
          <p:cNvSpPr>
            <a:spLocks noChangeArrowheads="1"/>
          </p:cNvSpPr>
          <p:nvPr/>
        </p:nvSpPr>
        <p:spPr bwMode="auto">
          <a:xfrm rot="1544588">
            <a:off x="3886200" y="5791200"/>
            <a:ext cx="776288" cy="3222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500" b="1">
                <a:solidFill>
                  <a:srgbClr val="120DF3"/>
                </a:solidFill>
                <a:latin typeface="Calibri" pitchFamily="34" charset="0"/>
              </a:rPr>
              <a:t>Extras! </a:t>
            </a:r>
          </a:p>
        </p:txBody>
      </p:sp>
      <p:sp>
        <p:nvSpPr>
          <p:cNvPr id="36874" name="Rectangle 13"/>
          <p:cNvSpPr>
            <a:spLocks noChangeArrowheads="1"/>
          </p:cNvSpPr>
          <p:nvPr/>
        </p:nvSpPr>
        <p:spPr bwMode="auto">
          <a:xfrm>
            <a:off x="273050" y="6043613"/>
            <a:ext cx="21224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120DF3"/>
                </a:solidFill>
                <a:latin typeface="Calibri" pitchFamily="34" charset="0"/>
              </a:rPr>
              <a:t>How </a:t>
            </a:r>
            <a:r>
              <a:rPr lang="en-US" sz="1200" b="1">
                <a:solidFill>
                  <a:srgbClr val="120DF3"/>
                </a:solidFill>
                <a:latin typeface="Calibri" pitchFamily="34" charset="0"/>
              </a:rPr>
              <a:t>few </a:t>
            </a:r>
            <a:r>
              <a:rPr lang="en-US" sz="1200">
                <a:solidFill>
                  <a:srgbClr val="120DF3"/>
                </a:solidFill>
                <a:latin typeface="Calibri" pitchFamily="34" charset="0"/>
              </a:rPr>
              <a:t>states could be used?</a:t>
            </a:r>
          </a:p>
        </p:txBody>
      </p:sp>
      <p:sp>
        <p:nvSpPr>
          <p:cNvPr id="36875" name="Rectangle 13"/>
          <p:cNvSpPr>
            <a:spLocks noChangeArrowheads="1"/>
          </p:cNvSpPr>
          <p:nvPr/>
        </p:nvSpPr>
        <p:spPr bwMode="auto">
          <a:xfrm>
            <a:off x="269875" y="6224588"/>
            <a:ext cx="2268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120DF3"/>
                </a:solidFill>
                <a:latin typeface="Calibri" pitchFamily="34" charset="0"/>
              </a:rPr>
              <a:t>How </a:t>
            </a:r>
            <a:r>
              <a:rPr lang="en-US" sz="1200" b="1">
                <a:solidFill>
                  <a:srgbClr val="120DF3"/>
                </a:solidFill>
                <a:latin typeface="Calibri" pitchFamily="34" charset="0"/>
              </a:rPr>
              <a:t>few </a:t>
            </a:r>
            <a:r>
              <a:rPr lang="en-US" sz="1200">
                <a:solidFill>
                  <a:srgbClr val="120DF3"/>
                </a:solidFill>
                <a:latin typeface="Calibri" pitchFamily="34" charset="0"/>
              </a:rPr>
              <a:t>total rules can be used?</a:t>
            </a:r>
          </a:p>
        </p:txBody>
      </p:sp>
      <p:sp>
        <p:nvSpPr>
          <p:cNvPr id="36876" name="Rectangle 13"/>
          <p:cNvSpPr>
            <a:spLocks noChangeArrowheads="1"/>
          </p:cNvSpPr>
          <p:nvPr/>
        </p:nvSpPr>
        <p:spPr bwMode="auto">
          <a:xfrm>
            <a:off x="579438" y="6510338"/>
            <a:ext cx="2401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200">
                <a:solidFill>
                  <a:srgbClr val="120DF3"/>
                </a:solidFill>
                <a:latin typeface="Calibri" pitchFamily="34" charset="0"/>
              </a:rPr>
              <a:t>How would you solve these rooms?</a:t>
            </a:r>
          </a:p>
        </p:txBody>
      </p:sp>
      <p:sp>
        <p:nvSpPr>
          <p:cNvPr id="36877" name="Text Box 10"/>
          <p:cNvSpPr txBox="1">
            <a:spLocks noChangeArrowheads="1"/>
          </p:cNvSpPr>
          <p:nvPr/>
        </p:nvSpPr>
        <p:spPr bwMode="auto">
          <a:xfrm>
            <a:off x="4999038" y="4902200"/>
            <a:ext cx="38893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a:latin typeface="Cambria" pitchFamily="18" charset="0"/>
              </a:rPr>
              <a:t>Your rules should work </a:t>
            </a:r>
            <a:r>
              <a:rPr lang="en-US" sz="1500" b="1" i="1" dirty="0">
                <a:solidFill>
                  <a:srgbClr val="120DF3"/>
                </a:solidFill>
                <a:latin typeface="Cambria" pitchFamily="18" charset="0"/>
              </a:rPr>
              <a:t>regardless</a:t>
            </a:r>
            <a:r>
              <a:rPr lang="en-US" sz="1500" i="1" dirty="0">
                <a:latin typeface="Cambria" pitchFamily="18" charset="0"/>
              </a:rPr>
              <a:t> </a:t>
            </a:r>
            <a:r>
              <a:rPr lang="en-US" sz="1500" dirty="0">
                <a:latin typeface="Cambria" pitchFamily="18" charset="0"/>
              </a:rPr>
              <a:t>of </a:t>
            </a:r>
            <a:r>
              <a:rPr lang="en-US" sz="1500" dirty="0" err="1">
                <a:latin typeface="Cambria" pitchFamily="18" charset="0"/>
              </a:rPr>
              <a:t>Picobot's</a:t>
            </a:r>
            <a:r>
              <a:rPr lang="en-US" sz="1500" dirty="0">
                <a:latin typeface="Cambria" pitchFamily="18" charset="0"/>
              </a:rPr>
              <a:t> starting position… !</a:t>
            </a:r>
          </a:p>
        </p:txBody>
      </p:sp>
      <p:sp>
        <p:nvSpPr>
          <p:cNvPr id="36878" name="Rectangle 13"/>
          <p:cNvSpPr>
            <a:spLocks noChangeArrowheads="1"/>
          </p:cNvSpPr>
          <p:nvPr/>
        </p:nvSpPr>
        <p:spPr bwMode="auto">
          <a:xfrm>
            <a:off x="76200" y="5591175"/>
            <a:ext cx="403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rgbClr val="120DF3"/>
                </a:solidFill>
                <a:latin typeface="Calibri" pitchFamily="34" charset="0"/>
              </a:rPr>
              <a:t>How could you combine the previous example with this one to </a:t>
            </a:r>
            <a:r>
              <a:rPr lang="en-US" sz="1200" b="1" u="sng">
                <a:solidFill>
                  <a:srgbClr val="120DF3"/>
                </a:solidFill>
                <a:latin typeface="Calibri" pitchFamily="34" charset="0"/>
              </a:rPr>
              <a:t>cover</a:t>
            </a:r>
            <a:r>
              <a:rPr lang="en-US" sz="1200" b="1">
                <a:solidFill>
                  <a:srgbClr val="120DF3"/>
                </a:solidFill>
                <a:latin typeface="Calibri" pitchFamily="34" charset="0"/>
              </a:rPr>
              <a:t> </a:t>
            </a:r>
            <a:r>
              <a:rPr lang="en-US" sz="1200">
                <a:solidFill>
                  <a:srgbClr val="120DF3"/>
                </a:solidFill>
                <a:latin typeface="Calibri" pitchFamily="34" charset="0"/>
              </a:rPr>
              <a:t>the whole room from any starting position? </a:t>
            </a:r>
          </a:p>
        </p:txBody>
      </p:sp>
      <p:sp>
        <p:nvSpPr>
          <p:cNvPr id="2" name="5-Point Star 1"/>
          <p:cNvSpPr/>
          <p:nvPr/>
        </p:nvSpPr>
        <p:spPr bwMode="auto">
          <a:xfrm>
            <a:off x="8229600" y="4495800"/>
            <a:ext cx="246063" cy="228600"/>
          </a:xfrm>
          <a:prstGeom prst="star5">
            <a:avLst/>
          </a:prstGeom>
          <a:solidFill>
            <a:srgbClr val="FFC000"/>
          </a:solidFill>
          <a:ln w="9525" cap="flat" cmpd="sng" algn="ctr">
            <a:solidFill>
              <a:srgbClr val="CC6600"/>
            </a:solidFill>
            <a:prstDash val="solid"/>
            <a:round/>
            <a:headEnd type="none" w="med" len="med"/>
            <a:tailEnd type="none" w="med" len="med"/>
          </a:ln>
          <a:effectLst/>
        </p:spPr>
        <p:txBody>
          <a:bodyPr/>
          <a:lstStyle/>
          <a:p>
            <a:pPr>
              <a:defRPr/>
            </a:pPr>
            <a:endParaRPr lang="en-US">
              <a:latin typeface="Times" pitchFamily="1" charset="0"/>
            </a:endParaRPr>
          </a:p>
        </p:txBody>
      </p:sp>
      <p:pic>
        <p:nvPicPr>
          <p:cNvPr id="36881" name="Picture 6" descr="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575" y="6175375"/>
            <a:ext cx="5873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2"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6162675"/>
            <a:ext cx="5969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41200" y="2714760"/>
              <a:ext cx="8144280" cy="2607840"/>
            </p14:xfrm>
          </p:contentPart>
        </mc:Choice>
        <mc:Fallback xmlns="">
          <p:pic>
            <p:nvPicPr>
              <p:cNvPr id="3" name="Ink 2"/>
              <p:cNvPicPr/>
              <p:nvPr/>
            </p:nvPicPr>
            <p:blipFill>
              <a:blip r:embed="rId7"/>
              <a:stretch>
                <a:fillRect/>
              </a:stretch>
            </p:blipFill>
            <p:spPr>
              <a:xfrm>
                <a:off x="231840" y="2705400"/>
                <a:ext cx="8163000" cy="2626560"/>
              </a:xfrm>
              <a:prstGeom prst="rect">
                <a:avLst/>
              </a:prstGeom>
            </p:spPr>
          </p:pic>
        </mc:Fallback>
      </mc:AlternateContent>
      <p:sp>
        <p:nvSpPr>
          <p:cNvPr id="20" name="Text Box 10"/>
          <p:cNvSpPr txBox="1">
            <a:spLocks noChangeArrowheads="1"/>
          </p:cNvSpPr>
          <p:nvPr/>
        </p:nvSpPr>
        <p:spPr bwMode="auto">
          <a:xfrm>
            <a:off x="284692" y="1066800"/>
            <a:ext cx="38893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(1) "Run" this </a:t>
            </a:r>
            <a:r>
              <a:rPr lang="en-US" sz="1500" dirty="0" err="1" smtClean="0">
                <a:latin typeface="Cambria" pitchFamily="18" charset="0"/>
              </a:rPr>
              <a:t>Picobot</a:t>
            </a:r>
            <a:r>
              <a:rPr lang="en-US" sz="1500" dirty="0" smtClean="0">
                <a:latin typeface="Cambria" pitchFamily="18" charset="0"/>
              </a:rPr>
              <a:t> program</a:t>
            </a:r>
            <a:endParaRPr lang="en-US" sz="1500" dirty="0">
              <a:latin typeface="Cambria" pitchFamily="18" charset="0"/>
            </a:endParaRPr>
          </a:p>
        </p:txBody>
      </p:sp>
    </p:spTree>
    <p:extLst>
      <p:ext uri="{BB962C8B-B14F-4D97-AF65-F5344CB8AC3E}">
        <p14:creationId xmlns:p14="http://schemas.microsoft.com/office/powerpoint/2010/main" val="10381170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712788" y="1635125"/>
            <a:ext cx="7848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US" sz="6400">
                <a:solidFill>
                  <a:srgbClr val="120DF3"/>
                </a:solidFill>
                <a:latin typeface="Calibri" pitchFamily="34" charset="0"/>
              </a:rPr>
              <a:t>CS is </a:t>
            </a:r>
            <a:r>
              <a:rPr lang="en-US" sz="6400" i="1">
                <a:solidFill>
                  <a:srgbClr val="120DF3"/>
                </a:solidFill>
                <a:latin typeface="Calibri" pitchFamily="34" charset="0"/>
              </a:rPr>
              <a:t>deceptively easy</a:t>
            </a:r>
            <a:r>
              <a:rPr lang="en-US" sz="6400">
                <a:solidFill>
                  <a:srgbClr val="120DF3"/>
                </a:solidFill>
                <a:latin typeface="Calibri" pitchFamily="34" charset="0"/>
              </a:rPr>
              <a:t>.</a:t>
            </a:r>
          </a:p>
        </p:txBody>
      </p:sp>
      <p:pic>
        <p:nvPicPr>
          <p:cNvPr id="51203" name="Picture 2" descr="1063717819-words-ru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4876800"/>
            <a:ext cx="111442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5"/>
          <p:cNvSpPr txBox="1">
            <a:spLocks noChangeArrowheads="1"/>
          </p:cNvSpPr>
          <p:nvPr/>
        </p:nvSpPr>
        <p:spPr bwMode="auto">
          <a:xfrm>
            <a:off x="1524000" y="228600"/>
            <a:ext cx="571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i="1" dirty="0">
                <a:latin typeface="Cambria" pitchFamily="18" charset="0"/>
              </a:rPr>
              <a:t>Python + Mac ==</a:t>
            </a:r>
            <a:endParaRPr lang="en-US" sz="4000" dirty="0">
              <a:latin typeface="Cambria" pitchFamily="18" charset="0"/>
            </a:endParaRPr>
          </a:p>
        </p:txBody>
      </p:sp>
      <p:grpSp>
        <p:nvGrpSpPr>
          <p:cNvPr id="5124" name="Group 19"/>
          <p:cNvGrpSpPr>
            <a:grpSpLocks/>
          </p:cNvGrpSpPr>
          <p:nvPr>
            <p:custDataLst>
              <p:tags r:id="rId1"/>
            </p:custDataLst>
          </p:nvPr>
        </p:nvGrpSpPr>
        <p:grpSpPr bwMode="auto">
          <a:xfrm>
            <a:off x="6477000" y="304800"/>
            <a:ext cx="493713" cy="566738"/>
            <a:chOff x="2928" y="1051"/>
            <a:chExt cx="840" cy="957"/>
          </a:xfrm>
        </p:grpSpPr>
        <p:sp>
          <p:nvSpPr>
            <p:cNvPr id="513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13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513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3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3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3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4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4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4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514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14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14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14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125" name="Text Box 67"/>
          <p:cNvSpPr txBox="1">
            <a:spLocks noChangeArrowheads="1"/>
          </p:cNvSpPr>
          <p:nvPr/>
        </p:nvSpPr>
        <p:spPr bwMode="auto">
          <a:xfrm>
            <a:off x="6943725" y="677863"/>
            <a:ext cx="19748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a:solidFill>
                  <a:srgbClr val="008000"/>
                </a:solidFill>
                <a:latin typeface="Calibri" pitchFamily="34" charset="0"/>
              </a:rPr>
              <a:t>Happy, even if alien…</a:t>
            </a:r>
          </a:p>
        </p:txBody>
      </p:sp>
      <p:sp>
        <p:nvSpPr>
          <p:cNvPr id="5127" name="Text Box 5"/>
          <p:cNvSpPr txBox="1">
            <a:spLocks noChangeArrowheads="1"/>
          </p:cNvSpPr>
          <p:nvPr/>
        </p:nvSpPr>
        <p:spPr bwMode="auto">
          <a:xfrm>
            <a:off x="2952750" y="5114925"/>
            <a:ext cx="607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b="1" i="1" dirty="0"/>
              <a:t>Still freezing? Swim away with </a:t>
            </a:r>
            <a:r>
              <a:rPr lang="en-US" sz="2800" b="1" i="1" dirty="0" smtClean="0">
                <a:solidFill>
                  <a:srgbClr val="FF0000"/>
                </a:solidFill>
              </a:rPr>
              <a:t>2.7.2</a:t>
            </a:r>
            <a:endParaRPr lang="en-US" sz="2800" b="1" dirty="0">
              <a:solidFill>
                <a:srgbClr val="FF0000"/>
              </a:solidFill>
            </a:endParaRPr>
          </a:p>
        </p:txBody>
      </p:sp>
      <p:sp>
        <p:nvSpPr>
          <p:cNvPr id="5128" name="Rectangle 2"/>
          <p:cNvSpPr>
            <a:spLocks noChangeArrowheads="1"/>
          </p:cNvSpPr>
          <p:nvPr/>
        </p:nvSpPr>
        <p:spPr bwMode="auto">
          <a:xfrm>
            <a:off x="7640638" y="6153150"/>
            <a:ext cx="13287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500" i="1"/>
              <a:t>Lion+ users: 2.7.2 is ok.</a:t>
            </a:r>
            <a:endParaRPr lang="en-US" sz="1500"/>
          </a:p>
        </p:txBody>
      </p:sp>
      <p:pic>
        <p:nvPicPr>
          <p:cNvPr id="5130" name="Picture 4" descr="freezingSwim.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04800" y="5029200"/>
            <a:ext cx="2616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Rounded Rectangle 32"/>
          <p:cNvSpPr>
            <a:spLocks noChangeArrowheads="1"/>
          </p:cNvSpPr>
          <p:nvPr/>
        </p:nvSpPr>
        <p:spPr bwMode="auto">
          <a:xfrm>
            <a:off x="7620000" y="2819400"/>
            <a:ext cx="914400" cy="762000"/>
          </a:xfrm>
          <a:prstGeom prst="roundRect">
            <a:avLst>
              <a:gd name="adj" fmla="val 16667"/>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2" name="Text Box 5"/>
          <p:cNvSpPr txBox="1">
            <a:spLocks noChangeArrowheads="1"/>
          </p:cNvSpPr>
          <p:nvPr/>
        </p:nvSpPr>
        <p:spPr bwMode="auto">
          <a:xfrm rot="20598669">
            <a:off x="3357563" y="1951038"/>
            <a:ext cx="4368800" cy="1077912"/>
          </a:xfrm>
          <a:prstGeom prst="rect">
            <a:avLst/>
          </a:prstGeom>
          <a:solidFill>
            <a:schemeClr val="bg1"/>
          </a:solidFill>
          <a:ln w="9525">
            <a:solidFill>
              <a:srgbClr val="FF0000"/>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i="1"/>
              <a:t>Freezing Mac? Run with </a:t>
            </a:r>
            <a:r>
              <a:rPr lang="en-US" sz="3200" b="1" i="1">
                <a:solidFill>
                  <a:srgbClr val="FF0000"/>
                </a:solidFill>
              </a:rPr>
              <a:t>Shift-Command-F5</a:t>
            </a:r>
            <a:endParaRPr lang="en-US" sz="3200" b="1">
              <a:solidFill>
                <a:srgbClr val="FF0000"/>
              </a:solidFill>
            </a:endParaRPr>
          </a:p>
        </p:txBody>
      </p:sp>
      <p:sp>
        <p:nvSpPr>
          <p:cNvPr id="5133" name="Rectangle 2"/>
          <p:cNvSpPr>
            <a:spLocks noChangeArrowheads="1"/>
          </p:cNvSpPr>
          <p:nvPr/>
        </p:nvSpPr>
        <p:spPr bwMode="auto">
          <a:xfrm rot="20554060">
            <a:off x="6835775" y="2401888"/>
            <a:ext cx="1235075" cy="230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900" i="1">
                <a:solidFill>
                  <a:srgbClr val="C00000"/>
                </a:solidFill>
              </a:rPr>
              <a:t>Thanks, Patrick!</a:t>
            </a:r>
            <a:endParaRPr lang="en-US" sz="900">
              <a:solidFill>
                <a:srgbClr val="C00000"/>
              </a:solidFill>
            </a:endParaRPr>
          </a:p>
        </p:txBody>
      </p:sp>
      <p:pic>
        <p:nvPicPr>
          <p:cNvPr id="1026" name="Picture 2"/>
          <p:cNvPicPr>
            <a:picLocks noChangeAspect="1" noChangeArrowheads="1"/>
          </p:cNvPicPr>
          <p:nvPr/>
        </p:nvPicPr>
        <p:blipFill rotWithShape="1">
          <a:blip r:embed="rId18">
            <a:extLst>
              <a:ext uri="{28A0092B-C50C-407E-A947-70E740481C1C}">
                <a14:useLocalDpi xmlns:a14="http://schemas.microsoft.com/office/drawing/2010/main" val="0"/>
              </a:ext>
            </a:extLst>
          </a:blip>
          <a:srcRect l="1583" t="44836" r="33394" b="29583"/>
          <a:stretch/>
        </p:blipFill>
        <p:spPr bwMode="auto">
          <a:xfrm>
            <a:off x="243723" y="3427586"/>
            <a:ext cx="7543631" cy="194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7620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nvSpPr>
        <p:spPr bwMode="auto">
          <a:xfrm>
            <a:off x="685800" y="228600"/>
            <a:ext cx="784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solidFill>
                  <a:srgbClr val="000000"/>
                </a:solidFill>
              </a:rPr>
              <a:t>CS</a:t>
            </a:r>
            <a:r>
              <a:rPr lang="ja-JP" altLang="en-US" sz="4000">
                <a:solidFill>
                  <a:srgbClr val="000000"/>
                </a:solidFill>
              </a:rPr>
              <a:t>’</a:t>
            </a:r>
            <a:r>
              <a:rPr lang="en-US" altLang="ja-JP" sz="4000">
                <a:solidFill>
                  <a:srgbClr val="000000"/>
                </a:solidFill>
              </a:rPr>
              <a:t>s motto ? </a:t>
            </a:r>
            <a:endParaRPr lang="en-US" sz="4000">
              <a:solidFill>
                <a:srgbClr val="000000"/>
              </a:solidFill>
            </a:endParaRPr>
          </a:p>
        </p:txBody>
      </p:sp>
      <p:sp>
        <p:nvSpPr>
          <p:cNvPr id="52227" name="Rectangle 5"/>
          <p:cNvSpPr>
            <a:spLocks noChangeArrowheads="1"/>
          </p:cNvSpPr>
          <p:nvPr/>
        </p:nvSpPr>
        <p:spPr bwMode="auto">
          <a:xfrm>
            <a:off x="542925" y="4406900"/>
            <a:ext cx="34766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'hv'</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'dcle\naemdoe'</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'ryu'</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'lg!'</a:t>
            </a:r>
          </a:p>
        </p:txBody>
      </p:sp>
      <p:sp>
        <p:nvSpPr>
          <p:cNvPr id="52228" name="Rectangle 6"/>
          <p:cNvSpPr>
            <a:spLocks noChangeArrowheads="1"/>
          </p:cNvSpPr>
          <p:nvPr/>
        </p:nvSpPr>
        <p:spPr bwMode="auto">
          <a:xfrm>
            <a:off x="5105400" y="4406900"/>
            <a:ext cx="34766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'wht</a:t>
            </a:r>
            <a:r>
              <a:rPr lang="en-US" sz="2100" b="1">
                <a:solidFill>
                  <a:srgbClr val="FF0000"/>
                </a:solidFill>
                <a:latin typeface="Courier New" pitchFamily="49" charset="0"/>
                <a:cs typeface="Courier New" pitchFamily="49" charset="0"/>
              </a:rPr>
              <a:t>e</a:t>
            </a:r>
            <a:r>
              <a:rPr lang="en-US" sz="2100" b="1">
                <a:solidFill>
                  <a:srgbClr val="008000"/>
                </a:solidFill>
                <a:latin typeface="Courier New" pitchFamily="49" charset="0"/>
                <a:cs typeface="Courier New" pitchFamily="49" charset="0"/>
              </a:rPr>
              <a:t>o'</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'aerub\nv'</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'aeo\nyraoo'</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'egdne'</a:t>
            </a:r>
          </a:p>
        </p:txBody>
      </p:sp>
      <p:cxnSp>
        <p:nvCxnSpPr>
          <p:cNvPr id="52229" name="Straight Connector 8"/>
          <p:cNvCxnSpPr>
            <a:cxnSpLocks noChangeShapeType="1"/>
          </p:cNvCxnSpPr>
          <p:nvPr/>
        </p:nvCxnSpPr>
        <p:spPr bwMode="auto">
          <a:xfrm rot="5400000">
            <a:off x="2192338" y="3602038"/>
            <a:ext cx="46116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230" name="Rectangle 9"/>
          <p:cNvSpPr>
            <a:spLocks noChangeArrowheads="1"/>
          </p:cNvSpPr>
          <p:nvPr/>
        </p:nvSpPr>
        <p:spPr bwMode="auto">
          <a:xfrm>
            <a:off x="973138" y="1066800"/>
            <a:ext cx="235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a:solidFill>
                  <a:srgbClr val="000000"/>
                </a:solidFill>
                <a:latin typeface="Calibri" pitchFamily="34" charset="0"/>
              </a:rPr>
              <a:t>details are temporary… </a:t>
            </a:r>
            <a:endParaRPr lang="en-US">
              <a:solidFill>
                <a:srgbClr val="000000"/>
              </a:solidFill>
            </a:endParaRPr>
          </a:p>
        </p:txBody>
      </p:sp>
      <p:sp>
        <p:nvSpPr>
          <p:cNvPr id="52231" name="Rectangle 10"/>
          <p:cNvSpPr>
            <a:spLocks noChangeArrowheads="1"/>
          </p:cNvSpPr>
          <p:nvPr/>
        </p:nvSpPr>
        <p:spPr bwMode="auto">
          <a:xfrm>
            <a:off x="4724400" y="10668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000000"/>
                </a:solidFill>
                <a:latin typeface="Calibri" pitchFamily="34" charset="0"/>
              </a:rPr>
              <a:t>…but </a:t>
            </a:r>
            <a:r>
              <a:rPr lang="en-US" sz="1800" i="1">
                <a:solidFill>
                  <a:srgbClr val="000000"/>
                </a:solidFill>
                <a:latin typeface="Calibri" pitchFamily="34" charset="0"/>
              </a:rPr>
              <a:t>CS thinking </a:t>
            </a:r>
            <a:r>
              <a:rPr lang="en-US" sz="1800">
                <a:solidFill>
                  <a:srgbClr val="000000"/>
                </a:solidFill>
                <a:latin typeface="Calibri" pitchFamily="34" charset="0"/>
              </a:rPr>
              <a:t>isn</a:t>
            </a:r>
            <a:r>
              <a:rPr lang="ja-JP" altLang="en-US" sz="1800">
                <a:solidFill>
                  <a:srgbClr val="000000"/>
                </a:solidFill>
                <a:latin typeface="Calibri" pitchFamily="34" charset="0"/>
              </a:rPr>
              <a:t>’</a:t>
            </a:r>
            <a:r>
              <a:rPr lang="en-US" altLang="ja-JP" sz="1800">
                <a:solidFill>
                  <a:srgbClr val="000000"/>
                </a:solidFill>
                <a:latin typeface="Calibri" pitchFamily="34" charset="0"/>
              </a:rPr>
              <a:t>t !</a:t>
            </a:r>
            <a:endParaRPr lang="en-US" sz="1800">
              <a:solidFill>
                <a:srgbClr val="000000"/>
              </a:solidFill>
              <a:latin typeface="Calibri" pitchFamily="34" charset="0"/>
            </a:endParaRPr>
          </a:p>
        </p:txBody>
      </p:sp>
      <p:sp>
        <p:nvSpPr>
          <p:cNvPr id="52232" name="Ink 17"/>
          <p:cNvSpPr>
            <a:spLocks noRot="1" noChangeAspect="1" noEditPoints="1" noChangeArrowheads="1" noChangeShapeType="1" noTextEdit="1"/>
          </p:cNvSpPr>
          <p:nvPr/>
        </p:nvSpPr>
        <p:spPr bwMode="auto">
          <a:xfrm>
            <a:off x="2663825" y="2122488"/>
            <a:ext cx="3175" cy="1587"/>
          </a:xfrm>
          <a:custGeom>
            <a:avLst/>
            <a:gdLst>
              <a:gd name="T0" fmla="*/ 2147483647 w 12"/>
              <a:gd name="T1" fmla="*/ 2147483647 h 1"/>
              <a:gd name="T2" fmla="*/ 0 w 12"/>
              <a:gd name="T3" fmla="*/ 2147483647 h 1"/>
              <a:gd name="T4" fmla="*/ 0 60000 65536"/>
              <a:gd name="T5" fmla="*/ 0 60000 65536"/>
              <a:gd name="T6" fmla="*/ 0 w 12"/>
              <a:gd name="T7" fmla="*/ 0 h 1"/>
              <a:gd name="T8" fmla="*/ 12 w 12"/>
              <a:gd name="T9" fmla="*/ 1 h 1"/>
            </a:gdLst>
            <a:ahLst/>
            <a:cxnLst>
              <a:cxn ang="T4">
                <a:pos x="T0" y="T1"/>
              </a:cxn>
              <a:cxn ang="T5">
                <a:pos x="T2" y="T3"/>
              </a:cxn>
            </a:cxnLst>
            <a:rect l="T6" t="T7" r="T8" b="T9"/>
            <a:pathLst>
              <a:path w="12" h="1" extrusionOk="0">
                <a:moveTo>
                  <a:pt x="11" y="0"/>
                </a:moveTo>
                <a:cubicBezTo>
                  <a:pt x="7" y="0"/>
                  <a:pt x="4" y="0"/>
                  <a:pt x="0" y="0"/>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5"/>
          <p:cNvSpPr txBox="1">
            <a:spLocks noChangeArrowheads="1"/>
          </p:cNvSpPr>
          <p:nvPr/>
        </p:nvSpPr>
        <p:spPr bwMode="auto">
          <a:xfrm>
            <a:off x="685800" y="228600"/>
            <a:ext cx="784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solidFill>
                  <a:srgbClr val="000000"/>
                </a:solidFill>
              </a:rPr>
              <a:t>CS</a:t>
            </a:r>
            <a:r>
              <a:rPr lang="ja-JP" altLang="en-US" sz="4000">
                <a:solidFill>
                  <a:srgbClr val="000000"/>
                </a:solidFill>
              </a:rPr>
              <a:t>’</a:t>
            </a:r>
            <a:r>
              <a:rPr lang="en-US" altLang="ja-JP" sz="4000">
                <a:solidFill>
                  <a:srgbClr val="000000"/>
                </a:solidFill>
              </a:rPr>
              <a:t>s motto ? </a:t>
            </a:r>
            <a:endParaRPr lang="en-US" sz="4000">
              <a:solidFill>
                <a:srgbClr val="000000"/>
              </a:solidFill>
            </a:endParaRPr>
          </a:p>
        </p:txBody>
      </p:sp>
      <p:sp>
        <p:nvSpPr>
          <p:cNvPr id="53251" name="Rectangle 5"/>
          <p:cNvSpPr>
            <a:spLocks noChangeArrowheads="1"/>
          </p:cNvSpPr>
          <p:nvPr/>
        </p:nvSpPr>
        <p:spPr bwMode="auto">
          <a:xfrm>
            <a:off x="542925" y="4406900"/>
            <a:ext cx="34766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'hv'</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'dcle\naemdoe'</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'ryu'</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a:t>
            </a:r>
            <a:r>
              <a:rPr lang="en-US" sz="2100" b="1">
                <a:solidFill>
                  <a:srgbClr val="000000"/>
                </a:solidFill>
                <a:latin typeface="Courier New" pitchFamily="49" charset="0"/>
                <a:cs typeface="Courier New" pitchFamily="49" charset="0"/>
              </a:rPr>
              <a:t> </a:t>
            </a:r>
            <a:r>
              <a:rPr lang="en-US" sz="2100" b="1">
                <a:solidFill>
                  <a:srgbClr val="008000"/>
                </a:solidFill>
                <a:latin typeface="Courier New" pitchFamily="49" charset="0"/>
                <a:cs typeface="Courier New" pitchFamily="49" charset="0"/>
              </a:rPr>
              <a:t>'lg!'</a:t>
            </a:r>
          </a:p>
        </p:txBody>
      </p:sp>
      <p:sp>
        <p:nvSpPr>
          <p:cNvPr id="53252" name="Rectangle 6"/>
          <p:cNvSpPr>
            <a:spLocks noChangeArrowheads="1"/>
          </p:cNvSpPr>
          <p:nvPr/>
        </p:nvSpPr>
        <p:spPr bwMode="auto">
          <a:xfrm>
            <a:off x="5105400" y="4406900"/>
            <a:ext cx="34766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'wht</a:t>
            </a:r>
            <a:r>
              <a:rPr lang="en-US" sz="2100" b="1">
                <a:solidFill>
                  <a:srgbClr val="FF0000"/>
                </a:solidFill>
                <a:latin typeface="Courier New" pitchFamily="49" charset="0"/>
                <a:cs typeface="Courier New" pitchFamily="49" charset="0"/>
              </a:rPr>
              <a:t>e</a:t>
            </a:r>
            <a:r>
              <a:rPr lang="en-US" sz="2100" b="1">
                <a:solidFill>
                  <a:srgbClr val="008000"/>
                </a:solidFill>
                <a:latin typeface="Courier New" pitchFamily="49" charset="0"/>
                <a:cs typeface="Courier New" pitchFamily="49" charset="0"/>
              </a:rPr>
              <a:t>o'</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'aerub\nv'</a:t>
            </a:r>
            <a:r>
              <a:rPr lang="en-US" sz="2100" b="1">
                <a:solidFill>
                  <a:srgbClr val="000000"/>
                </a:solidFill>
                <a:latin typeface="Courier New" pitchFamily="49" charset="0"/>
                <a:cs typeface="Courier New" pitchFamily="49" charset="0"/>
              </a:rPr>
              <a:t>,</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'aeo\nyraoo'</a:t>
            </a:r>
          </a:p>
          <a:p>
            <a:r>
              <a:rPr lang="en-US" sz="2100" b="1">
                <a:solidFill>
                  <a:srgbClr val="FF6600"/>
                </a:solidFill>
                <a:latin typeface="Courier New" pitchFamily="49" charset="0"/>
                <a:cs typeface="Courier New" pitchFamily="49" charset="0"/>
              </a:rPr>
              <a:t>print </a:t>
            </a:r>
            <a:r>
              <a:rPr lang="en-US" sz="2100" b="1">
                <a:solidFill>
                  <a:srgbClr val="008000"/>
                </a:solidFill>
                <a:latin typeface="Courier New" pitchFamily="49" charset="0"/>
                <a:cs typeface="Courier New" pitchFamily="49" charset="0"/>
              </a:rPr>
              <a:t>'egdne'</a:t>
            </a:r>
          </a:p>
        </p:txBody>
      </p:sp>
      <p:cxnSp>
        <p:nvCxnSpPr>
          <p:cNvPr id="53253" name="Straight Connector 8"/>
          <p:cNvCxnSpPr>
            <a:cxnSpLocks noChangeShapeType="1"/>
          </p:cNvCxnSpPr>
          <p:nvPr/>
        </p:nvCxnSpPr>
        <p:spPr bwMode="auto">
          <a:xfrm rot="5400000">
            <a:off x="2192338" y="3602038"/>
            <a:ext cx="46116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3254" name="Rectangle 9"/>
          <p:cNvSpPr>
            <a:spLocks noChangeArrowheads="1"/>
          </p:cNvSpPr>
          <p:nvPr/>
        </p:nvSpPr>
        <p:spPr bwMode="auto">
          <a:xfrm>
            <a:off x="973138" y="1066800"/>
            <a:ext cx="235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a:solidFill>
                  <a:srgbClr val="000000"/>
                </a:solidFill>
                <a:latin typeface="Calibri" pitchFamily="34" charset="0"/>
              </a:rPr>
              <a:t>details are temporary… </a:t>
            </a:r>
            <a:endParaRPr lang="en-US">
              <a:solidFill>
                <a:srgbClr val="000000"/>
              </a:solidFill>
            </a:endParaRPr>
          </a:p>
        </p:txBody>
      </p:sp>
      <p:sp>
        <p:nvSpPr>
          <p:cNvPr id="53255" name="Rectangle 10"/>
          <p:cNvSpPr>
            <a:spLocks noChangeArrowheads="1"/>
          </p:cNvSpPr>
          <p:nvPr/>
        </p:nvSpPr>
        <p:spPr bwMode="auto">
          <a:xfrm>
            <a:off x="4724400" y="10668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000000"/>
                </a:solidFill>
                <a:latin typeface="Calibri" pitchFamily="34" charset="0"/>
              </a:rPr>
              <a:t>…but </a:t>
            </a:r>
            <a:r>
              <a:rPr lang="en-US" sz="1800" i="1">
                <a:solidFill>
                  <a:srgbClr val="000000"/>
                </a:solidFill>
                <a:latin typeface="Calibri" pitchFamily="34" charset="0"/>
              </a:rPr>
              <a:t>CS thinking </a:t>
            </a:r>
            <a:r>
              <a:rPr lang="en-US" sz="1800">
                <a:solidFill>
                  <a:srgbClr val="000000"/>
                </a:solidFill>
                <a:latin typeface="Calibri" pitchFamily="34" charset="0"/>
              </a:rPr>
              <a:t>isn</a:t>
            </a:r>
            <a:r>
              <a:rPr lang="ja-JP" altLang="en-US" sz="1800">
                <a:solidFill>
                  <a:srgbClr val="000000"/>
                </a:solidFill>
                <a:latin typeface="Calibri" pitchFamily="34" charset="0"/>
              </a:rPr>
              <a:t>’</a:t>
            </a:r>
            <a:r>
              <a:rPr lang="en-US" altLang="ja-JP" sz="1800">
                <a:solidFill>
                  <a:srgbClr val="000000"/>
                </a:solidFill>
                <a:latin typeface="Calibri" pitchFamily="34" charset="0"/>
              </a:rPr>
              <a:t>t !</a:t>
            </a:r>
            <a:endParaRPr lang="en-US" sz="1800">
              <a:solidFill>
                <a:srgbClr val="000000"/>
              </a:solidFill>
              <a:latin typeface="Calibri" pitchFamily="34" charset="0"/>
            </a:endParaRPr>
          </a:p>
        </p:txBody>
      </p:sp>
      <p:sp>
        <p:nvSpPr>
          <p:cNvPr id="53256" name="Rectangle 5"/>
          <p:cNvSpPr>
            <a:spLocks noChangeArrowheads="1"/>
          </p:cNvSpPr>
          <p:nvPr/>
        </p:nvSpPr>
        <p:spPr bwMode="auto">
          <a:xfrm>
            <a:off x="914400" y="1828800"/>
            <a:ext cx="2971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200" b="1">
                <a:solidFill>
                  <a:srgbClr val="008000"/>
                </a:solidFill>
                <a:latin typeface="Courier New" pitchFamily="49" charset="0"/>
                <a:cs typeface="Courier New" pitchFamily="49" charset="0"/>
              </a:rPr>
              <a:t>hv dcle</a:t>
            </a:r>
          </a:p>
          <a:p>
            <a:r>
              <a:rPr lang="en-US" sz="4200" b="1">
                <a:solidFill>
                  <a:srgbClr val="008000"/>
                </a:solidFill>
                <a:latin typeface="Courier New" pitchFamily="49" charset="0"/>
                <a:cs typeface="Courier New" pitchFamily="49" charset="0"/>
              </a:rPr>
              <a:t>aemdoe</a:t>
            </a:r>
          </a:p>
          <a:p>
            <a:r>
              <a:rPr lang="en-US" sz="4200" b="1">
                <a:solidFill>
                  <a:srgbClr val="008000"/>
                </a:solidFill>
                <a:latin typeface="Courier New" pitchFamily="49" charset="0"/>
                <a:cs typeface="Courier New" pitchFamily="49" charset="0"/>
              </a:rPr>
              <a:t>ryu lg!</a:t>
            </a:r>
          </a:p>
        </p:txBody>
      </p:sp>
      <p:sp>
        <p:nvSpPr>
          <p:cNvPr id="53257" name="Rectangle 5"/>
          <p:cNvSpPr>
            <a:spLocks noChangeArrowheads="1"/>
          </p:cNvSpPr>
          <p:nvPr/>
        </p:nvSpPr>
        <p:spPr bwMode="auto">
          <a:xfrm>
            <a:off x="5943600" y="1752600"/>
            <a:ext cx="18288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700" b="1">
                <a:solidFill>
                  <a:srgbClr val="008000"/>
                </a:solidFill>
                <a:latin typeface="Courier New" pitchFamily="49" charset="0"/>
                <a:cs typeface="Courier New" pitchFamily="49" charset="0"/>
              </a:rPr>
              <a:t>wht</a:t>
            </a:r>
            <a:r>
              <a:rPr lang="en-US" sz="2700" b="1">
                <a:solidFill>
                  <a:srgbClr val="FF0000"/>
                </a:solidFill>
                <a:latin typeface="Courier New" pitchFamily="49" charset="0"/>
                <a:cs typeface="Courier New" pitchFamily="49" charset="0"/>
              </a:rPr>
              <a:t>e</a:t>
            </a:r>
            <a:r>
              <a:rPr lang="en-US" sz="2700" b="1">
                <a:solidFill>
                  <a:srgbClr val="008000"/>
                </a:solidFill>
                <a:latin typeface="Courier New" pitchFamily="49" charset="0"/>
                <a:cs typeface="Courier New" pitchFamily="49" charset="0"/>
              </a:rPr>
              <a:t>o</a:t>
            </a:r>
          </a:p>
          <a:p>
            <a:r>
              <a:rPr lang="en-US" sz="2700" b="1">
                <a:solidFill>
                  <a:srgbClr val="008000"/>
                </a:solidFill>
                <a:latin typeface="Courier New" pitchFamily="49" charset="0"/>
                <a:cs typeface="Courier New" pitchFamily="49" charset="0"/>
              </a:rPr>
              <a:t>aerub</a:t>
            </a:r>
          </a:p>
          <a:p>
            <a:r>
              <a:rPr lang="en-US" sz="2700" b="1">
                <a:solidFill>
                  <a:srgbClr val="008000"/>
                </a:solidFill>
                <a:latin typeface="Courier New" pitchFamily="49" charset="0"/>
                <a:cs typeface="Courier New" pitchFamily="49" charset="0"/>
              </a:rPr>
              <a:t>v aeo</a:t>
            </a:r>
          </a:p>
          <a:p>
            <a:r>
              <a:rPr lang="en-US" sz="2700" b="1">
                <a:solidFill>
                  <a:srgbClr val="008000"/>
                </a:solidFill>
                <a:latin typeface="Courier New" pitchFamily="49" charset="0"/>
                <a:cs typeface="Courier New" pitchFamily="49" charset="0"/>
              </a:rPr>
              <a:t>yraoo</a:t>
            </a:r>
          </a:p>
          <a:p>
            <a:r>
              <a:rPr lang="en-US" sz="2700" b="1">
                <a:solidFill>
                  <a:srgbClr val="008000"/>
                </a:solidFill>
                <a:latin typeface="Courier New" pitchFamily="49" charset="0"/>
                <a:cs typeface="Courier New" pitchFamily="49" charset="0"/>
              </a:rPr>
              <a:t>egdne</a:t>
            </a:r>
          </a:p>
        </p:txBody>
      </p:sp>
      <p:sp>
        <p:nvSpPr>
          <p:cNvPr id="53258" name="Ink 17"/>
          <p:cNvSpPr>
            <a:spLocks noRot="1" noChangeAspect="1" noEditPoints="1" noChangeArrowheads="1" noChangeShapeType="1" noTextEdit="1"/>
          </p:cNvSpPr>
          <p:nvPr/>
        </p:nvSpPr>
        <p:spPr bwMode="auto">
          <a:xfrm>
            <a:off x="2663825" y="2122488"/>
            <a:ext cx="3175" cy="1587"/>
          </a:xfrm>
          <a:custGeom>
            <a:avLst/>
            <a:gdLst>
              <a:gd name="T0" fmla="*/ 2147483647 w 12"/>
              <a:gd name="T1" fmla="*/ 2147483647 h 1"/>
              <a:gd name="T2" fmla="*/ 0 w 12"/>
              <a:gd name="T3" fmla="*/ 2147483647 h 1"/>
              <a:gd name="T4" fmla="*/ 0 60000 65536"/>
              <a:gd name="T5" fmla="*/ 0 60000 65536"/>
              <a:gd name="T6" fmla="*/ 0 w 12"/>
              <a:gd name="T7" fmla="*/ 0 h 1"/>
              <a:gd name="T8" fmla="*/ 12 w 12"/>
              <a:gd name="T9" fmla="*/ 1 h 1"/>
            </a:gdLst>
            <a:ahLst/>
            <a:cxnLst>
              <a:cxn ang="T4">
                <a:pos x="T0" y="T1"/>
              </a:cxn>
              <a:cxn ang="T5">
                <a:pos x="T2" y="T3"/>
              </a:cxn>
            </a:cxnLst>
            <a:rect l="T6" t="T7" r="T8" b="T9"/>
            <a:pathLst>
              <a:path w="12" h="1" extrusionOk="0">
                <a:moveTo>
                  <a:pt x="11" y="0"/>
                </a:moveTo>
                <a:cubicBezTo>
                  <a:pt x="7" y="0"/>
                  <a:pt x="4" y="0"/>
                  <a:pt x="0" y="0"/>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7"/>
          <p:cNvSpPr txBox="1">
            <a:spLocks noChangeArrowheads="1"/>
          </p:cNvSpPr>
          <p:nvPr/>
        </p:nvSpPr>
        <p:spPr bwMode="auto">
          <a:xfrm>
            <a:off x="3810000" y="5029200"/>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3200" i="1">
                <a:solidFill>
                  <a:srgbClr val="120DF3"/>
                </a:solidFill>
                <a:latin typeface="Comic Sans MS" pitchFamily="66" charset="0"/>
              </a:rPr>
              <a:t>… CS will help!</a:t>
            </a:r>
          </a:p>
        </p:txBody>
      </p:sp>
      <p:sp>
        <p:nvSpPr>
          <p:cNvPr id="54275" name="Text Box 17"/>
          <p:cNvSpPr txBox="1">
            <a:spLocks noChangeArrowheads="1"/>
          </p:cNvSpPr>
          <p:nvPr/>
        </p:nvSpPr>
        <p:spPr bwMode="auto">
          <a:xfrm>
            <a:off x="2057400" y="1143000"/>
            <a:ext cx="495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a:solidFill>
                  <a:srgbClr val="000000"/>
                </a:solidFill>
                <a:latin typeface="Comic Sans MS" pitchFamily="66" charset="0"/>
              </a:rPr>
              <a:t>Whatever you are, be a good one.</a:t>
            </a:r>
          </a:p>
        </p:txBody>
      </p:sp>
      <p:sp>
        <p:nvSpPr>
          <p:cNvPr id="54276" name="Rectangle 17"/>
          <p:cNvSpPr>
            <a:spLocks noChangeArrowheads="1"/>
          </p:cNvSpPr>
          <p:nvPr/>
        </p:nvSpPr>
        <p:spPr bwMode="auto">
          <a:xfrm>
            <a:off x="4800600" y="2743200"/>
            <a:ext cx="2117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 Abraham Lincoln</a:t>
            </a:r>
            <a:endParaRPr lang="en-US" sz="1800">
              <a:solidFill>
                <a:srgbClr val="000000"/>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descr="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3800" y="457200"/>
            <a:ext cx="50641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4"/>
          <p:cNvSpPr txBox="1">
            <a:spLocks noChangeArrowheads="1"/>
          </p:cNvSpPr>
          <p:nvPr/>
        </p:nvSpPr>
        <p:spPr bwMode="auto">
          <a:xfrm>
            <a:off x="296863" y="414338"/>
            <a:ext cx="328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a:t>Ideas for the maze?</a:t>
            </a:r>
          </a:p>
        </p:txBody>
      </p:sp>
      <p:sp>
        <p:nvSpPr>
          <p:cNvPr id="55300" name="Rectangle 5"/>
          <p:cNvSpPr>
            <a:spLocks noChangeArrowheads="1"/>
          </p:cNvSpPr>
          <p:nvPr/>
        </p:nvSpPr>
        <p:spPr bwMode="auto">
          <a:xfrm>
            <a:off x="5867400" y="5638800"/>
            <a:ext cx="1003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120DF3"/>
                </a:solidFill>
              </a:rPr>
              <a:t>the maze</a:t>
            </a:r>
          </a:p>
        </p:txBody>
      </p:sp>
      <p:sp>
        <p:nvSpPr>
          <p:cNvPr id="55301" name="Rectangle 5"/>
          <p:cNvSpPr>
            <a:spLocks noChangeArrowheads="1"/>
          </p:cNvSpPr>
          <p:nvPr/>
        </p:nvSpPr>
        <p:spPr bwMode="auto">
          <a:xfrm>
            <a:off x="8142288" y="5918200"/>
            <a:ext cx="915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a:latin typeface="Calibri" pitchFamily="34" charset="0"/>
              </a:rPr>
              <a:t>I need </a:t>
            </a:r>
            <a:r>
              <a:rPr lang="en-US" sz="1100" b="1">
                <a:latin typeface="Calibri" pitchFamily="34" charset="0"/>
              </a:rPr>
              <a:t>more</a:t>
            </a:r>
            <a:r>
              <a:rPr lang="en-US" sz="1100">
                <a:latin typeface="Calibri" pitchFamily="34" charset="0"/>
              </a:rPr>
              <a:t> Picobot!</a:t>
            </a:r>
          </a:p>
        </p:txBody>
      </p:sp>
      <p:grpSp>
        <p:nvGrpSpPr>
          <p:cNvPr id="55302" name="Group 19"/>
          <p:cNvGrpSpPr>
            <a:grpSpLocks/>
          </p:cNvGrpSpPr>
          <p:nvPr>
            <p:custDataLst>
              <p:tags r:id="rId1"/>
            </p:custDataLst>
          </p:nvPr>
        </p:nvGrpSpPr>
        <p:grpSpPr bwMode="auto">
          <a:xfrm>
            <a:off x="7832725" y="6153150"/>
            <a:ext cx="493713" cy="566738"/>
            <a:chOff x="2928" y="1051"/>
            <a:chExt cx="840" cy="957"/>
          </a:xfrm>
        </p:grpSpPr>
        <p:sp>
          <p:nvSpPr>
            <p:cNvPr id="55303"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5304"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55305"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06"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07"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08"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09"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10"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311"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55312"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5313"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5314"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5315"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p:cNvSpPr txBox="1">
            <a:spLocks noChangeArrowheads="1"/>
          </p:cNvSpPr>
          <p:nvPr/>
        </p:nvSpPr>
        <p:spPr bwMode="auto">
          <a:xfrm>
            <a:off x="1676400" y="289560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i="1"/>
              <a:t>Models</a:t>
            </a:r>
            <a:r>
              <a:rPr lang="en-US" sz="4000"/>
              <a:t> of Computation?</a:t>
            </a:r>
          </a:p>
        </p:txBody>
      </p:sp>
      <p:sp>
        <p:nvSpPr>
          <p:cNvPr id="56323" name="Text Box 5"/>
          <p:cNvSpPr txBox="1">
            <a:spLocks noChangeArrowheads="1"/>
          </p:cNvSpPr>
          <p:nvPr/>
        </p:nvSpPr>
        <p:spPr bwMode="auto">
          <a:xfrm>
            <a:off x="273050" y="241300"/>
            <a:ext cx="579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700" i="1"/>
              <a:t>Today's theme:</a:t>
            </a:r>
            <a:endParaRPr lang="en-US" sz="27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txBox="1">
            <a:spLocks noChangeArrowheads="1"/>
          </p:cNvSpPr>
          <p:nvPr/>
        </p:nvSpPr>
        <p:spPr bwMode="auto">
          <a:xfrm>
            <a:off x="1981200" y="2286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What </a:t>
            </a:r>
            <a:r>
              <a:rPr lang="en-US" sz="4000" b="1" i="1" dirty="0">
                <a:latin typeface="Cambria" pitchFamily="18" charset="0"/>
              </a:rPr>
              <a:t>is</a:t>
            </a:r>
            <a:r>
              <a:rPr lang="en-US" sz="4000" dirty="0">
                <a:latin typeface="Cambria" pitchFamily="18" charset="0"/>
              </a:rPr>
              <a:t> programming ?</a:t>
            </a:r>
          </a:p>
        </p:txBody>
      </p:sp>
      <p:sp>
        <p:nvSpPr>
          <p:cNvPr id="31751" name="Text Box 9"/>
          <p:cNvSpPr txBox="1">
            <a:spLocks noChangeArrowheads="1"/>
          </p:cNvSpPr>
          <p:nvPr/>
        </p:nvSpPr>
        <p:spPr bwMode="auto">
          <a:xfrm>
            <a:off x="533400" y="1447800"/>
            <a:ext cx="8153400" cy="2043113"/>
          </a:xfrm>
          <a:prstGeom prst="rect">
            <a:avLst/>
          </a:prstGeom>
          <a:noFill/>
          <a:ln w="9525">
            <a:noFill/>
            <a:miter lim="800000"/>
            <a:headEnd/>
            <a:tailEnd/>
          </a:ln>
        </p:spPr>
        <p:txBody>
          <a:bodyPr>
            <a:spAutoFit/>
          </a:bodyPr>
          <a:lstStyle/>
          <a:p>
            <a:pPr>
              <a:spcBef>
                <a:spcPct val="50000"/>
              </a:spcBef>
              <a:defRPr/>
            </a:pPr>
            <a:r>
              <a:rPr lang="en-US" sz="3200" dirty="0">
                <a:solidFill>
                  <a:schemeClr val="bg1">
                    <a:lumMod val="65000"/>
                  </a:schemeClr>
                </a:solidFill>
                <a:latin typeface="Cambria" pitchFamily="18" charset="0"/>
                <a:ea typeface="ＭＳ Ｐゴシック" pitchFamily="-106" charset="-128"/>
              </a:rPr>
              <a:t>Programming as recipe-writing</a:t>
            </a:r>
          </a:p>
          <a:p>
            <a:pPr>
              <a:spcBef>
                <a:spcPct val="50000"/>
              </a:spcBef>
              <a:defRPr/>
            </a:pPr>
            <a:r>
              <a:rPr lang="en-US" sz="3200" dirty="0">
                <a:solidFill>
                  <a:schemeClr val="bg1">
                    <a:lumMod val="65000"/>
                  </a:schemeClr>
                </a:solidFill>
                <a:latin typeface="Cambria" pitchFamily="18" charset="0"/>
                <a:ea typeface="ＭＳ Ｐゴシック" pitchFamily="-106" charset="-128"/>
              </a:rPr>
              <a:t>	vs.</a:t>
            </a:r>
          </a:p>
          <a:p>
            <a:pPr>
              <a:spcBef>
                <a:spcPct val="50000"/>
              </a:spcBef>
              <a:defRPr/>
            </a:pPr>
            <a:r>
              <a:rPr lang="en-US" sz="3200" dirty="0">
                <a:latin typeface="Cambria" pitchFamily="18" charset="0"/>
                <a:ea typeface="ＭＳ Ｐゴシック" pitchFamily="-106" charset="-128"/>
              </a:rPr>
              <a:t>Programming as learning a foreign language</a:t>
            </a:r>
          </a:p>
        </p:txBody>
      </p:sp>
      <p:sp>
        <p:nvSpPr>
          <p:cNvPr id="10247" name="Text Box 14"/>
          <p:cNvSpPr txBox="1">
            <a:spLocks noChangeArrowheads="1"/>
          </p:cNvSpPr>
          <p:nvPr/>
        </p:nvSpPr>
        <p:spPr bwMode="auto">
          <a:xfrm>
            <a:off x="1143000" y="3810000"/>
            <a:ext cx="502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i="1" dirty="0">
                <a:solidFill>
                  <a:srgbClr val="120DF3"/>
                </a:solidFill>
                <a:latin typeface="Cambria" pitchFamily="18" charset="0"/>
              </a:rPr>
              <a:t>1) Expect it to be different!</a:t>
            </a:r>
          </a:p>
        </p:txBody>
      </p:sp>
      <p:sp>
        <p:nvSpPr>
          <p:cNvPr id="10248" name="Text Box 15"/>
          <p:cNvSpPr txBox="1">
            <a:spLocks noChangeArrowheads="1"/>
          </p:cNvSpPr>
          <p:nvPr/>
        </p:nvSpPr>
        <p:spPr bwMode="auto">
          <a:xfrm>
            <a:off x="1143000" y="4776788"/>
            <a:ext cx="5333219"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i="1" dirty="0">
                <a:solidFill>
                  <a:srgbClr val="120DF3"/>
                </a:solidFill>
                <a:latin typeface="Cambria" pitchFamily="18" charset="0"/>
              </a:rPr>
              <a:t>2) </a:t>
            </a:r>
            <a:r>
              <a:rPr lang="en-US" sz="3200" i="1" dirty="0" smtClean="0">
                <a:solidFill>
                  <a:srgbClr val="120DF3"/>
                </a:solidFill>
                <a:latin typeface="Cambria" pitchFamily="18" charset="0"/>
              </a:rPr>
              <a:t>Don't memorize anything!</a:t>
            </a:r>
            <a:endParaRPr lang="en-US" sz="3200" i="1" dirty="0">
              <a:solidFill>
                <a:srgbClr val="120DF3"/>
              </a:solidFill>
              <a:latin typeface="Cambria" pitchFamily="18" charset="0"/>
            </a:endParaRPr>
          </a:p>
        </p:txBody>
      </p:sp>
      <p:sp>
        <p:nvSpPr>
          <p:cNvPr id="10249" name="Text Box 16"/>
          <p:cNvSpPr txBox="1">
            <a:spLocks noChangeArrowheads="1"/>
          </p:cNvSpPr>
          <p:nvPr/>
        </p:nvSpPr>
        <p:spPr bwMode="auto">
          <a:xfrm>
            <a:off x="1143000" y="5745163"/>
            <a:ext cx="5029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i="1" dirty="0">
                <a:solidFill>
                  <a:srgbClr val="120DF3"/>
                </a:solidFill>
                <a:latin typeface="Cambria" pitchFamily="18" charset="0"/>
              </a:rPr>
              <a:t>3) </a:t>
            </a:r>
            <a:r>
              <a:rPr lang="en-US" sz="3200" i="1" dirty="0" smtClean="0">
                <a:solidFill>
                  <a:srgbClr val="120DF3"/>
                </a:solidFill>
                <a:latin typeface="Cambria" pitchFamily="18" charset="0"/>
              </a:rPr>
              <a:t>Immerse </a:t>
            </a:r>
            <a:r>
              <a:rPr lang="en-US" sz="3200" i="1" dirty="0">
                <a:solidFill>
                  <a:srgbClr val="120DF3"/>
                </a:solidFill>
                <a:latin typeface="Cambria" pitchFamily="18" charset="0"/>
              </a:rPr>
              <a:t>== </a:t>
            </a:r>
            <a:r>
              <a:rPr lang="en-US" sz="3200" i="1" dirty="0" smtClean="0">
                <a:solidFill>
                  <a:srgbClr val="120DF3"/>
                </a:solidFill>
                <a:latin typeface="Cambria" pitchFamily="18" charset="0"/>
              </a:rPr>
              <a:t>Experiment!</a:t>
            </a:r>
            <a:endParaRPr lang="en-US" sz="3200" i="1" dirty="0">
              <a:solidFill>
                <a:srgbClr val="120DF3"/>
              </a:solidFill>
              <a:latin typeface="Cambria" pitchFamily="18" charset="0"/>
            </a:endParaRPr>
          </a:p>
        </p:txBody>
      </p:sp>
      <p:sp>
        <p:nvSpPr>
          <p:cNvPr id="10251" name="Text Box 7"/>
          <p:cNvSpPr txBox="1">
            <a:spLocks noChangeArrowheads="1"/>
          </p:cNvSpPr>
          <p:nvPr/>
        </p:nvSpPr>
        <p:spPr bwMode="auto">
          <a:xfrm rot="21165469">
            <a:off x="6702440" y="3407810"/>
            <a:ext cx="2257425" cy="646331"/>
          </a:xfrm>
          <a:prstGeom prst="rect">
            <a:avLst/>
          </a:prstGeom>
          <a:solidFill>
            <a:srgbClr val="FFCC99"/>
          </a:solidFill>
          <a:ln w="9525">
            <a:no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600" dirty="0" smtClean="0">
                <a:solidFill>
                  <a:srgbClr val="120DF3"/>
                </a:solidFill>
                <a:latin typeface="Calibri" pitchFamily="34" charset="0"/>
              </a:rPr>
              <a:t>Baggage</a:t>
            </a:r>
            <a:r>
              <a:rPr lang="en-US" sz="3600" b="1" dirty="0" smtClean="0">
                <a:solidFill>
                  <a:srgbClr val="120DF3"/>
                </a:solidFill>
                <a:latin typeface="Calibri" pitchFamily="34" charset="0"/>
              </a:rPr>
              <a:t>!</a:t>
            </a:r>
            <a:endParaRPr lang="en-US" sz="3600" b="1" dirty="0">
              <a:solidFill>
                <a:srgbClr val="120DF3"/>
              </a:solidFill>
              <a:latin typeface="Calibri" pitchFamily="34" charset="0"/>
            </a:endParaRPr>
          </a:p>
        </p:txBody>
      </p:sp>
      <p:sp>
        <p:nvSpPr>
          <p:cNvPr id="2" name="Rectangle 1"/>
          <p:cNvSpPr/>
          <p:nvPr/>
        </p:nvSpPr>
        <p:spPr>
          <a:xfrm>
            <a:off x="8078280" y="6186100"/>
            <a:ext cx="744178" cy="276999"/>
          </a:xfrm>
          <a:prstGeom prst="rect">
            <a:avLst/>
          </a:prstGeom>
        </p:spPr>
        <p:txBody>
          <a:bodyPr wrap="none">
            <a:spAutoFit/>
          </a:bodyPr>
          <a:lstStyle/>
          <a:p>
            <a:r>
              <a:rPr lang="en-US" sz="1200" dirty="0" err="1" smtClean="0">
                <a:latin typeface="Calibri" panose="020F0502020204030204" pitchFamily="34" charset="0"/>
                <a:ea typeface="ＭＳ Ｐゴシック" pitchFamily="-106" charset="-128"/>
              </a:rPr>
              <a:t>ser</a:t>
            </a:r>
            <a:r>
              <a:rPr lang="en-US" sz="1200" dirty="0" smtClean="0">
                <a:latin typeface="Calibri" panose="020F0502020204030204" pitchFamily="34" charset="0"/>
                <a:ea typeface="ＭＳ Ｐゴシック" pitchFamily="-106" charset="-128"/>
              </a:rPr>
              <a:t>/</a:t>
            </a:r>
            <a:r>
              <a:rPr lang="en-US" sz="1200" dirty="0" err="1" smtClean="0">
                <a:latin typeface="Calibri" panose="020F0502020204030204" pitchFamily="34" charset="0"/>
                <a:ea typeface="ＭＳ Ｐゴシック" pitchFamily="-106" charset="-128"/>
              </a:rPr>
              <a:t>estar</a:t>
            </a:r>
            <a:endParaRPr lang="en-US" sz="1200" dirty="0">
              <a:latin typeface="Calibri" panose="020F0502020204030204" pitchFamily="34" charset="0"/>
            </a:endParaRPr>
          </a:p>
        </p:txBody>
      </p:sp>
      <p:sp>
        <p:nvSpPr>
          <p:cNvPr id="9" name="Rectangle 8"/>
          <p:cNvSpPr/>
          <p:nvPr/>
        </p:nvSpPr>
        <p:spPr>
          <a:xfrm>
            <a:off x="8088489" y="6383445"/>
            <a:ext cx="713080" cy="276999"/>
          </a:xfrm>
          <a:prstGeom prst="rect">
            <a:avLst/>
          </a:prstGeom>
        </p:spPr>
        <p:txBody>
          <a:bodyPr wrap="none">
            <a:spAutoFit/>
          </a:bodyPr>
          <a:lstStyle/>
          <a:p>
            <a:r>
              <a:rPr lang="en-US" sz="1200" dirty="0" smtClean="0">
                <a:latin typeface="Calibri" panose="020F0502020204030204" pitchFamily="34" charset="0"/>
                <a:ea typeface="ＭＳ Ｐゴシック" pitchFamily="-106" charset="-128"/>
              </a:rPr>
              <a:t>go/went</a:t>
            </a:r>
            <a:endParaRPr lang="en-US" sz="12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5"/>
          <p:cNvSpPr txBox="1">
            <a:spLocks noChangeArrowheads="1"/>
          </p:cNvSpPr>
          <p:nvPr/>
        </p:nvSpPr>
        <p:spPr bwMode="auto">
          <a:xfrm>
            <a:off x="1830388" y="136525"/>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CS ~ </a:t>
            </a:r>
            <a:r>
              <a:rPr lang="en-US" sz="4000" i="1"/>
              <a:t>complexity </a:t>
            </a:r>
            <a:r>
              <a:rPr lang="en-US" sz="4000"/>
              <a:t>science</a:t>
            </a:r>
          </a:p>
        </p:txBody>
      </p:sp>
      <p:sp>
        <p:nvSpPr>
          <p:cNvPr id="46083" name="Rectangle 12"/>
          <p:cNvSpPr>
            <a:spLocks noChangeArrowheads="1"/>
          </p:cNvSpPr>
          <p:nvPr/>
        </p:nvSpPr>
        <p:spPr bwMode="auto">
          <a:xfrm>
            <a:off x="1754188" y="1025525"/>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i="1"/>
              <a:t>Information</a:t>
            </a:r>
            <a:r>
              <a:rPr lang="en-US">
                <a:solidFill>
                  <a:srgbClr val="000000"/>
                </a:solidFill>
              </a:rPr>
              <a:t> is intrinsic to every system…</a:t>
            </a:r>
          </a:p>
        </p:txBody>
      </p:sp>
      <p:sp>
        <p:nvSpPr>
          <p:cNvPr id="46084" name="Rectangle 13"/>
          <p:cNvSpPr>
            <a:spLocks noChangeArrowheads="1"/>
          </p:cNvSpPr>
          <p:nvPr/>
        </p:nvSpPr>
        <p:spPr bwMode="auto">
          <a:xfrm>
            <a:off x="1754188" y="139065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t>How can we </a:t>
            </a:r>
            <a:r>
              <a:rPr lang="en-US" i="1"/>
              <a:t>benefit from</a:t>
            </a:r>
            <a:r>
              <a:rPr lang="en-US"/>
              <a:t> this information?</a:t>
            </a:r>
          </a:p>
        </p:txBody>
      </p:sp>
      <p:sp>
        <p:nvSpPr>
          <p:cNvPr id="46085" name="Text Box 17"/>
          <p:cNvSpPr txBox="1">
            <a:spLocks noChangeArrowheads="1"/>
          </p:cNvSpPr>
          <p:nvPr/>
        </p:nvSpPr>
        <p:spPr bwMode="auto">
          <a:xfrm>
            <a:off x="3333750" y="1747838"/>
            <a:ext cx="1905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ja-JP" altLang="en-US" sz="1000" i="1"/>
              <a:t>“</a:t>
            </a:r>
            <a:r>
              <a:rPr lang="en-US" altLang="ja-JP" sz="1000" i="1"/>
              <a:t>construct with</a:t>
            </a:r>
            <a:r>
              <a:rPr lang="ja-JP" altLang="en-US" sz="1000" i="1"/>
              <a:t>”</a:t>
            </a:r>
            <a:endParaRPr lang="en-US" sz="1000" i="1"/>
          </a:p>
        </p:txBody>
      </p:sp>
      <p:pic>
        <p:nvPicPr>
          <p:cNvPr id="46086" name="Picture 19" descr="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3" y="3276600"/>
            <a:ext cx="302418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20" descr="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276600"/>
            <a:ext cx="31003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24"/>
          <p:cNvSpPr txBox="1">
            <a:spLocks noChangeArrowheads="1"/>
          </p:cNvSpPr>
          <p:nvPr/>
        </p:nvSpPr>
        <p:spPr bwMode="auto">
          <a:xfrm>
            <a:off x="3375025" y="3352800"/>
            <a:ext cx="2486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a:solidFill>
                  <a:srgbClr val="120DF3"/>
                </a:solidFill>
                <a:latin typeface="Calibri" pitchFamily="34" charset="0"/>
              </a:rPr>
              <a:t>How might we </a:t>
            </a:r>
            <a:r>
              <a:rPr lang="en-US" sz="1600" b="1" i="1">
                <a:solidFill>
                  <a:srgbClr val="120DF3"/>
                </a:solidFill>
                <a:latin typeface="Calibri" pitchFamily="34" charset="0"/>
              </a:rPr>
              <a:t>measure</a:t>
            </a:r>
            <a:r>
              <a:rPr lang="en-US" sz="1600">
                <a:solidFill>
                  <a:srgbClr val="120DF3"/>
                </a:solidFill>
                <a:latin typeface="Calibri" pitchFamily="34" charset="0"/>
              </a:rPr>
              <a:t> these rooms' </a:t>
            </a:r>
            <a:r>
              <a:rPr lang="en-US" sz="1600" b="1">
                <a:solidFill>
                  <a:srgbClr val="FF0000"/>
                </a:solidFill>
                <a:latin typeface="Calibri" pitchFamily="34" charset="0"/>
              </a:rPr>
              <a:t>complexity</a:t>
            </a:r>
            <a:r>
              <a:rPr lang="en-US" sz="1600">
                <a:solidFill>
                  <a:srgbClr val="120DF3"/>
                </a:solidFill>
                <a:latin typeface="Calibri" pitchFamily="34" charset="0"/>
              </a:rPr>
              <a:t>?</a:t>
            </a:r>
          </a:p>
        </p:txBody>
      </p:sp>
      <p:sp>
        <p:nvSpPr>
          <p:cNvPr id="46089" name="Rectangle 8"/>
          <p:cNvSpPr>
            <a:spLocks noChangeArrowheads="1"/>
          </p:cNvSpPr>
          <p:nvPr/>
        </p:nvSpPr>
        <p:spPr bwMode="auto">
          <a:xfrm>
            <a:off x="1754188" y="2101850"/>
            <a:ext cx="563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800000"/>
                </a:solidFill>
                <a:latin typeface="Comic Sans MS" pitchFamily="66" charset="0"/>
              </a:rPr>
              <a:t>  </a:t>
            </a:r>
          </a:p>
        </p:txBody>
      </p:sp>
      <p:sp>
        <p:nvSpPr>
          <p:cNvPr id="46090" name="Rectangle 9"/>
          <p:cNvSpPr>
            <a:spLocks noChangeArrowheads="1"/>
          </p:cNvSpPr>
          <p:nvPr/>
        </p:nvSpPr>
        <p:spPr bwMode="auto">
          <a:xfrm>
            <a:off x="969963" y="2530475"/>
            <a:ext cx="7161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solidFill>
                  <a:srgbClr val="800000"/>
                </a:solidFill>
                <a:latin typeface="Cambria" pitchFamily="18" charset="0"/>
              </a:rPr>
              <a:t>efficiently?                        effectively?                           possibly?</a:t>
            </a:r>
          </a:p>
        </p:txBody>
      </p:sp>
      <p:sp>
        <p:nvSpPr>
          <p:cNvPr id="46091" name="Rectangle 10"/>
          <p:cNvSpPr>
            <a:spLocks noChangeArrowheads="1"/>
          </p:cNvSpPr>
          <p:nvPr/>
        </p:nvSpPr>
        <p:spPr bwMode="auto">
          <a:xfrm>
            <a:off x="874713" y="2193925"/>
            <a:ext cx="7202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latin typeface="Cambria" pitchFamily="18" charset="0"/>
              </a:rPr>
              <a:t>Representing </a:t>
            </a:r>
            <a:r>
              <a:rPr lang="en-US" sz="2000" b="1" i="1">
                <a:latin typeface="Cambria" pitchFamily="18" charset="0"/>
              </a:rPr>
              <a:t>it</a:t>
            </a:r>
            <a:r>
              <a:rPr lang="en-US" sz="2000">
                <a:latin typeface="Cambria" pitchFamily="18" charset="0"/>
              </a:rPr>
              <a:t>       …       Transforming </a:t>
            </a:r>
            <a:r>
              <a:rPr lang="en-US" sz="2000" b="1" i="1">
                <a:latin typeface="Cambria" pitchFamily="18" charset="0"/>
              </a:rPr>
              <a:t>it</a:t>
            </a:r>
            <a:r>
              <a:rPr lang="en-US" sz="2000">
                <a:latin typeface="Cambria" pitchFamily="18" charset="0"/>
              </a:rPr>
              <a:t>       …       Measuring </a:t>
            </a:r>
            <a:r>
              <a:rPr lang="en-US" sz="2000" b="1" i="1">
                <a:latin typeface="Cambria" pitchFamily="18" charset="0"/>
              </a:rPr>
              <a:t>it</a:t>
            </a:r>
          </a:p>
        </p:txBody>
      </p:sp>
    </p:spTree>
    <p:extLst>
      <p:ext uri="{BB962C8B-B14F-4D97-AF65-F5344CB8AC3E}">
        <p14:creationId xmlns:p14="http://schemas.microsoft.com/office/powerpoint/2010/main" val="19670072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nvSpPr>
        <p:spPr bwMode="auto">
          <a:xfrm>
            <a:off x="1830388" y="136525"/>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t>CS ~ </a:t>
            </a:r>
            <a:r>
              <a:rPr lang="en-US" sz="4000" i="1" dirty="0"/>
              <a:t>complexity </a:t>
            </a:r>
            <a:r>
              <a:rPr lang="en-US" sz="4000" dirty="0"/>
              <a:t>science</a:t>
            </a:r>
          </a:p>
        </p:txBody>
      </p:sp>
      <p:sp>
        <p:nvSpPr>
          <p:cNvPr id="47107" name="Rectangle 7"/>
          <p:cNvSpPr>
            <a:spLocks noChangeArrowheads="1"/>
          </p:cNvSpPr>
          <p:nvPr/>
        </p:nvSpPr>
        <p:spPr bwMode="auto">
          <a:xfrm>
            <a:off x="6318250" y="6400800"/>
            <a:ext cx="2300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a:solidFill>
                  <a:srgbClr val="FF0000"/>
                </a:solidFill>
                <a:latin typeface="Calibri" pitchFamily="34" charset="0"/>
              </a:rPr>
              <a:t>our best:</a:t>
            </a:r>
            <a:r>
              <a:rPr lang="en-US" sz="1600">
                <a:latin typeface="Calibri" pitchFamily="34" charset="0"/>
              </a:rPr>
              <a:t> </a:t>
            </a:r>
            <a:r>
              <a:rPr lang="en-US" sz="1600">
                <a:solidFill>
                  <a:srgbClr val="900BD5"/>
                </a:solidFill>
                <a:latin typeface="Calibri" pitchFamily="34" charset="0"/>
              </a:rPr>
              <a:t>4 states, 8 rules</a:t>
            </a:r>
          </a:p>
        </p:txBody>
      </p:sp>
      <p:sp>
        <p:nvSpPr>
          <p:cNvPr id="47108" name="Rectangle 9"/>
          <p:cNvSpPr>
            <a:spLocks noChangeArrowheads="1"/>
          </p:cNvSpPr>
          <p:nvPr/>
        </p:nvSpPr>
        <p:spPr bwMode="auto">
          <a:xfrm>
            <a:off x="701675" y="6443663"/>
            <a:ext cx="2300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a:solidFill>
                  <a:srgbClr val="FF0000"/>
                </a:solidFill>
                <a:latin typeface="Calibri" pitchFamily="34" charset="0"/>
              </a:rPr>
              <a:t>our best:</a:t>
            </a:r>
            <a:r>
              <a:rPr lang="en-US" sz="1600">
                <a:latin typeface="Calibri" pitchFamily="34" charset="0"/>
              </a:rPr>
              <a:t> </a:t>
            </a:r>
            <a:r>
              <a:rPr lang="en-US" sz="1600">
                <a:solidFill>
                  <a:srgbClr val="900BD5"/>
                </a:solidFill>
                <a:latin typeface="Calibri" pitchFamily="34" charset="0"/>
              </a:rPr>
              <a:t>3 states, 6 rules</a:t>
            </a:r>
            <a:endParaRPr lang="en-US" sz="1600">
              <a:solidFill>
                <a:srgbClr val="D824C6"/>
              </a:solidFill>
              <a:latin typeface="Calibri" pitchFamily="34" charset="0"/>
            </a:endParaRPr>
          </a:p>
        </p:txBody>
      </p:sp>
      <p:sp>
        <p:nvSpPr>
          <p:cNvPr id="47109" name="Text Box 10"/>
          <p:cNvSpPr txBox="1">
            <a:spLocks noChangeArrowheads="1"/>
          </p:cNvSpPr>
          <p:nvPr/>
        </p:nvSpPr>
        <p:spPr bwMode="auto">
          <a:xfrm>
            <a:off x="3589338" y="4356100"/>
            <a:ext cx="1981200" cy="5842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i="1">
                <a:solidFill>
                  <a:srgbClr val="FF0000"/>
                </a:solidFill>
                <a:latin typeface="Calibri" pitchFamily="34" charset="0"/>
              </a:rPr>
              <a:t>How many states and rules are necessary ?</a:t>
            </a:r>
          </a:p>
        </p:txBody>
      </p:sp>
      <p:sp>
        <p:nvSpPr>
          <p:cNvPr id="47110" name="Text Box 11"/>
          <p:cNvSpPr txBox="1">
            <a:spLocks noChangeArrowheads="1"/>
          </p:cNvSpPr>
          <p:nvPr/>
        </p:nvSpPr>
        <p:spPr bwMode="auto">
          <a:xfrm>
            <a:off x="3495675" y="5559425"/>
            <a:ext cx="2333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a:solidFill>
                  <a:srgbClr val="120DF3"/>
                </a:solidFill>
                <a:latin typeface="Calibri" pitchFamily="34" charset="0"/>
              </a:rPr>
              <a:t>How much information does each room contain ?</a:t>
            </a:r>
          </a:p>
        </p:txBody>
      </p:sp>
      <p:sp>
        <p:nvSpPr>
          <p:cNvPr id="47111" name="Rectangle 12"/>
          <p:cNvSpPr>
            <a:spLocks noChangeArrowheads="1"/>
          </p:cNvSpPr>
          <p:nvPr/>
        </p:nvSpPr>
        <p:spPr bwMode="auto">
          <a:xfrm>
            <a:off x="1233487" y="909935"/>
            <a:ext cx="6691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itchFamily="34" charset="0"/>
              <a:buChar char="•"/>
            </a:pPr>
            <a:r>
              <a:rPr lang="en-US" i="1" dirty="0"/>
              <a:t>Information</a:t>
            </a:r>
            <a:r>
              <a:rPr lang="en-US" dirty="0">
                <a:solidFill>
                  <a:srgbClr val="000000"/>
                </a:solidFill>
              </a:rPr>
              <a:t> is intrinsic </a:t>
            </a:r>
            <a:r>
              <a:rPr lang="en-US" dirty="0" smtClean="0">
                <a:solidFill>
                  <a:srgbClr val="000000"/>
                </a:solidFill>
              </a:rPr>
              <a:t>to many systems…</a:t>
            </a:r>
          </a:p>
          <a:p>
            <a:pPr marL="342900" indent="-342900">
              <a:buFont typeface="Arial" pitchFamily="34" charset="0"/>
              <a:buChar char="•"/>
            </a:pPr>
            <a:r>
              <a:rPr lang="en-US" dirty="0" smtClean="0">
                <a:solidFill>
                  <a:srgbClr val="000000"/>
                </a:solidFill>
              </a:rPr>
              <a:t>CS analyzes, measures, and leverages it!</a:t>
            </a:r>
            <a:endParaRPr lang="en-US" dirty="0">
              <a:solidFill>
                <a:srgbClr val="000000"/>
              </a:solidFill>
            </a:endParaRPr>
          </a:p>
        </p:txBody>
      </p:sp>
      <p:pic>
        <p:nvPicPr>
          <p:cNvPr id="47114" name="Picture 19" descr="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3" y="3276600"/>
            <a:ext cx="302418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20" descr="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276600"/>
            <a:ext cx="31003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6" name="Text Box 24"/>
          <p:cNvSpPr txBox="1">
            <a:spLocks noChangeArrowheads="1"/>
          </p:cNvSpPr>
          <p:nvPr/>
        </p:nvSpPr>
        <p:spPr bwMode="auto">
          <a:xfrm>
            <a:off x="3375025" y="3352800"/>
            <a:ext cx="2486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a:solidFill>
                  <a:srgbClr val="120DF3"/>
                </a:solidFill>
                <a:latin typeface="Calibri" pitchFamily="34" charset="0"/>
              </a:rPr>
              <a:t>How might we </a:t>
            </a:r>
            <a:r>
              <a:rPr lang="en-US" sz="1600" b="1" i="1">
                <a:solidFill>
                  <a:srgbClr val="120DF3"/>
                </a:solidFill>
                <a:latin typeface="Calibri" pitchFamily="34" charset="0"/>
              </a:rPr>
              <a:t>measure</a:t>
            </a:r>
            <a:r>
              <a:rPr lang="en-US" sz="1600">
                <a:solidFill>
                  <a:srgbClr val="120DF3"/>
                </a:solidFill>
                <a:latin typeface="Calibri" pitchFamily="34" charset="0"/>
              </a:rPr>
              <a:t> these rooms' </a:t>
            </a:r>
            <a:r>
              <a:rPr lang="en-US" sz="1600" b="1">
                <a:solidFill>
                  <a:srgbClr val="FF0000"/>
                </a:solidFill>
                <a:latin typeface="Calibri" pitchFamily="34" charset="0"/>
              </a:rPr>
              <a:t>complexity</a:t>
            </a:r>
            <a:r>
              <a:rPr lang="en-US" sz="1600">
                <a:solidFill>
                  <a:srgbClr val="120DF3"/>
                </a:solidFill>
                <a:latin typeface="Calibri" pitchFamily="34" charset="0"/>
              </a:rPr>
              <a:t>?</a:t>
            </a:r>
          </a:p>
        </p:txBody>
      </p:sp>
      <p:sp>
        <p:nvSpPr>
          <p:cNvPr id="47117" name="Rectangle 8"/>
          <p:cNvSpPr>
            <a:spLocks noChangeArrowheads="1"/>
          </p:cNvSpPr>
          <p:nvPr/>
        </p:nvSpPr>
        <p:spPr bwMode="auto">
          <a:xfrm>
            <a:off x="1754188" y="2101850"/>
            <a:ext cx="563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800000"/>
                </a:solidFill>
                <a:latin typeface="Comic Sans MS" pitchFamily="66" charset="0"/>
              </a:rPr>
              <a:t>  </a:t>
            </a:r>
          </a:p>
        </p:txBody>
      </p:sp>
      <p:sp>
        <p:nvSpPr>
          <p:cNvPr id="47118" name="Rectangle 9"/>
          <p:cNvSpPr>
            <a:spLocks noChangeArrowheads="1"/>
          </p:cNvSpPr>
          <p:nvPr/>
        </p:nvSpPr>
        <p:spPr bwMode="auto">
          <a:xfrm>
            <a:off x="969963" y="2530475"/>
            <a:ext cx="7161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solidFill>
                  <a:srgbClr val="800000"/>
                </a:solidFill>
                <a:latin typeface="Cambria" pitchFamily="18" charset="0"/>
              </a:rPr>
              <a:t>efficiently?                        effectively?                           possibly?</a:t>
            </a:r>
          </a:p>
        </p:txBody>
      </p:sp>
      <p:sp>
        <p:nvSpPr>
          <p:cNvPr id="47119" name="Rectangle 10"/>
          <p:cNvSpPr>
            <a:spLocks noChangeArrowheads="1"/>
          </p:cNvSpPr>
          <p:nvPr/>
        </p:nvSpPr>
        <p:spPr bwMode="auto">
          <a:xfrm>
            <a:off x="874713" y="2193925"/>
            <a:ext cx="7202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latin typeface="Cambria" pitchFamily="18" charset="0"/>
              </a:rPr>
              <a:t>Representing </a:t>
            </a:r>
            <a:r>
              <a:rPr lang="en-US" sz="2000" b="1" i="1">
                <a:latin typeface="Cambria" pitchFamily="18" charset="0"/>
              </a:rPr>
              <a:t>it</a:t>
            </a:r>
            <a:r>
              <a:rPr lang="en-US" sz="2000">
                <a:latin typeface="Cambria" pitchFamily="18" charset="0"/>
              </a:rPr>
              <a:t>       …       Transforming </a:t>
            </a:r>
            <a:r>
              <a:rPr lang="en-US" sz="2000" b="1" i="1">
                <a:latin typeface="Cambria" pitchFamily="18" charset="0"/>
              </a:rPr>
              <a:t>it</a:t>
            </a:r>
            <a:r>
              <a:rPr lang="en-US" sz="2000">
                <a:latin typeface="Cambria" pitchFamily="18" charset="0"/>
              </a:rPr>
              <a:t>       …       Measuring </a:t>
            </a:r>
            <a:r>
              <a:rPr lang="en-US" sz="2000" b="1" i="1">
                <a:latin typeface="Cambria" pitchFamily="18" charset="0"/>
              </a:rPr>
              <a:t>it</a:t>
            </a:r>
          </a:p>
        </p:txBody>
      </p:sp>
    </p:spTree>
    <p:extLst>
      <p:ext uri="{BB962C8B-B14F-4D97-AF65-F5344CB8AC3E}">
        <p14:creationId xmlns:p14="http://schemas.microsoft.com/office/powerpoint/2010/main" val="17138664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a:spLocks noChangeArrowheads="1"/>
          </p:cNvSpPr>
          <p:nvPr/>
        </p:nvSpPr>
        <p:spPr bwMode="auto">
          <a:xfrm>
            <a:off x="1830388" y="136525"/>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CS ~ </a:t>
            </a:r>
            <a:r>
              <a:rPr lang="en-US" sz="4000" i="1"/>
              <a:t>complexity </a:t>
            </a:r>
            <a:r>
              <a:rPr lang="en-US" sz="4000"/>
              <a:t>science</a:t>
            </a:r>
          </a:p>
        </p:txBody>
      </p:sp>
      <p:sp>
        <p:nvSpPr>
          <p:cNvPr id="48131" name="Rectangle 7"/>
          <p:cNvSpPr>
            <a:spLocks noChangeArrowheads="1"/>
          </p:cNvSpPr>
          <p:nvPr/>
        </p:nvSpPr>
        <p:spPr bwMode="auto">
          <a:xfrm>
            <a:off x="6357938" y="6400800"/>
            <a:ext cx="22209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a:solidFill>
                  <a:srgbClr val="FF0000"/>
                </a:solidFill>
                <a:latin typeface="Calibri" pitchFamily="34" charset="0"/>
              </a:rPr>
              <a:t>As a file:</a:t>
            </a:r>
            <a:r>
              <a:rPr lang="en-US" sz="1600">
                <a:latin typeface="Calibri" pitchFamily="34" charset="0"/>
              </a:rPr>
              <a:t> </a:t>
            </a:r>
            <a:r>
              <a:rPr lang="en-US" sz="1600">
                <a:solidFill>
                  <a:srgbClr val="900BD5"/>
                </a:solidFill>
                <a:latin typeface="Calibri" pitchFamily="34" charset="0"/>
              </a:rPr>
              <a:t>~20,000 bytes!</a:t>
            </a:r>
          </a:p>
        </p:txBody>
      </p:sp>
      <p:sp>
        <p:nvSpPr>
          <p:cNvPr id="48132" name="Rectangle 9"/>
          <p:cNvSpPr>
            <a:spLocks noChangeArrowheads="1"/>
          </p:cNvSpPr>
          <p:nvPr/>
        </p:nvSpPr>
        <p:spPr bwMode="auto">
          <a:xfrm>
            <a:off x="858838" y="6443663"/>
            <a:ext cx="1984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a:solidFill>
                  <a:srgbClr val="FF0000"/>
                </a:solidFill>
                <a:latin typeface="Calibri" pitchFamily="34" charset="0"/>
              </a:rPr>
              <a:t>As a file:</a:t>
            </a:r>
            <a:r>
              <a:rPr lang="en-US" sz="1600">
                <a:latin typeface="Calibri" pitchFamily="34" charset="0"/>
              </a:rPr>
              <a:t> </a:t>
            </a:r>
            <a:r>
              <a:rPr lang="en-US" sz="1600">
                <a:solidFill>
                  <a:srgbClr val="900BD5"/>
                </a:solidFill>
                <a:latin typeface="Calibri" pitchFamily="34" charset="0"/>
              </a:rPr>
              <a:t>~5000 bytes</a:t>
            </a:r>
            <a:endParaRPr lang="en-US" sz="1600">
              <a:solidFill>
                <a:srgbClr val="D824C6"/>
              </a:solidFill>
              <a:latin typeface="Calibri" pitchFamily="34" charset="0"/>
            </a:endParaRPr>
          </a:p>
        </p:txBody>
      </p:sp>
      <p:sp>
        <p:nvSpPr>
          <p:cNvPr id="48133" name="Rectangle 12"/>
          <p:cNvSpPr>
            <a:spLocks noChangeArrowheads="1"/>
          </p:cNvSpPr>
          <p:nvPr/>
        </p:nvSpPr>
        <p:spPr bwMode="auto">
          <a:xfrm>
            <a:off x="1754188" y="1025525"/>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i="1"/>
              <a:t>Information</a:t>
            </a:r>
            <a:r>
              <a:rPr lang="en-US">
                <a:solidFill>
                  <a:srgbClr val="000000"/>
                </a:solidFill>
              </a:rPr>
              <a:t> is intrinsic to every system…</a:t>
            </a:r>
          </a:p>
        </p:txBody>
      </p:sp>
      <p:sp>
        <p:nvSpPr>
          <p:cNvPr id="48134" name="Rectangle 13"/>
          <p:cNvSpPr>
            <a:spLocks noChangeArrowheads="1"/>
          </p:cNvSpPr>
          <p:nvPr/>
        </p:nvSpPr>
        <p:spPr bwMode="auto">
          <a:xfrm>
            <a:off x="1754188" y="139065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t>How can we </a:t>
            </a:r>
            <a:r>
              <a:rPr lang="en-US" i="1"/>
              <a:t>benefit from</a:t>
            </a:r>
            <a:r>
              <a:rPr lang="en-US"/>
              <a:t> this information?</a:t>
            </a:r>
          </a:p>
        </p:txBody>
      </p:sp>
      <p:sp>
        <p:nvSpPr>
          <p:cNvPr id="48135" name="Text Box 17"/>
          <p:cNvSpPr txBox="1">
            <a:spLocks noChangeArrowheads="1"/>
          </p:cNvSpPr>
          <p:nvPr/>
        </p:nvSpPr>
        <p:spPr bwMode="auto">
          <a:xfrm>
            <a:off x="3333750" y="1747838"/>
            <a:ext cx="1905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ja-JP" altLang="en-US" sz="1000" i="1"/>
              <a:t>“</a:t>
            </a:r>
            <a:r>
              <a:rPr lang="en-US" altLang="ja-JP" sz="1000" i="1"/>
              <a:t>construct with</a:t>
            </a:r>
            <a:r>
              <a:rPr lang="ja-JP" altLang="en-US" sz="1000" i="1"/>
              <a:t>”</a:t>
            </a:r>
            <a:endParaRPr lang="en-US" sz="1000" i="1"/>
          </a:p>
        </p:txBody>
      </p:sp>
      <p:pic>
        <p:nvPicPr>
          <p:cNvPr id="48136" name="Picture 19" descr="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3" y="3276600"/>
            <a:ext cx="302418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20" descr="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276600"/>
            <a:ext cx="31003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Rectangle 8"/>
          <p:cNvSpPr>
            <a:spLocks noChangeArrowheads="1"/>
          </p:cNvSpPr>
          <p:nvPr/>
        </p:nvSpPr>
        <p:spPr bwMode="auto">
          <a:xfrm>
            <a:off x="1754188" y="2101850"/>
            <a:ext cx="563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800000"/>
                </a:solidFill>
                <a:latin typeface="Comic Sans MS" pitchFamily="66" charset="0"/>
              </a:rPr>
              <a:t>  </a:t>
            </a:r>
          </a:p>
        </p:txBody>
      </p:sp>
      <p:sp>
        <p:nvSpPr>
          <p:cNvPr id="48139" name="Rectangle 9"/>
          <p:cNvSpPr>
            <a:spLocks noChangeArrowheads="1"/>
          </p:cNvSpPr>
          <p:nvPr/>
        </p:nvSpPr>
        <p:spPr bwMode="auto">
          <a:xfrm>
            <a:off x="969963" y="2530475"/>
            <a:ext cx="7161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solidFill>
                  <a:srgbClr val="800000"/>
                </a:solidFill>
                <a:latin typeface="Cambria" pitchFamily="18" charset="0"/>
              </a:rPr>
              <a:t>efficiently?                        effectively?                           possibly?</a:t>
            </a:r>
          </a:p>
        </p:txBody>
      </p:sp>
      <p:sp>
        <p:nvSpPr>
          <p:cNvPr id="48140" name="Rectangle 10"/>
          <p:cNvSpPr>
            <a:spLocks noChangeArrowheads="1"/>
          </p:cNvSpPr>
          <p:nvPr/>
        </p:nvSpPr>
        <p:spPr bwMode="auto">
          <a:xfrm>
            <a:off x="874713" y="2193925"/>
            <a:ext cx="7202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latin typeface="Cambria" pitchFamily="18" charset="0"/>
              </a:rPr>
              <a:t>Representing </a:t>
            </a:r>
            <a:r>
              <a:rPr lang="en-US" sz="2000" b="1" i="1">
                <a:latin typeface="Cambria" pitchFamily="18" charset="0"/>
              </a:rPr>
              <a:t>it</a:t>
            </a:r>
            <a:r>
              <a:rPr lang="en-US" sz="2000">
                <a:latin typeface="Cambria" pitchFamily="18" charset="0"/>
              </a:rPr>
              <a:t>       …       Transforming </a:t>
            </a:r>
            <a:r>
              <a:rPr lang="en-US" sz="2000" b="1" i="1">
                <a:latin typeface="Cambria" pitchFamily="18" charset="0"/>
              </a:rPr>
              <a:t>it</a:t>
            </a:r>
            <a:r>
              <a:rPr lang="en-US" sz="2000">
                <a:latin typeface="Cambria" pitchFamily="18" charset="0"/>
              </a:rPr>
              <a:t>       …       Measuring </a:t>
            </a:r>
            <a:r>
              <a:rPr lang="en-US" sz="2000" b="1" i="1">
                <a:latin typeface="Cambria" pitchFamily="18" charset="0"/>
              </a:rPr>
              <a:t>it</a:t>
            </a:r>
          </a:p>
        </p:txBody>
      </p:sp>
      <p:sp>
        <p:nvSpPr>
          <p:cNvPr id="48141" name="Text Box 10"/>
          <p:cNvSpPr txBox="1">
            <a:spLocks noChangeArrowheads="1"/>
          </p:cNvSpPr>
          <p:nvPr/>
        </p:nvSpPr>
        <p:spPr bwMode="auto">
          <a:xfrm>
            <a:off x="3589338" y="4356100"/>
            <a:ext cx="1981200" cy="5842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i="1">
                <a:solidFill>
                  <a:srgbClr val="FF0000"/>
                </a:solidFill>
                <a:latin typeface="Calibri" pitchFamily="34" charset="0"/>
              </a:rPr>
              <a:t>How many states and rules are necessary ?</a:t>
            </a:r>
          </a:p>
        </p:txBody>
      </p:sp>
      <p:sp>
        <p:nvSpPr>
          <p:cNvPr id="48142" name="Text Box 11"/>
          <p:cNvSpPr txBox="1">
            <a:spLocks noChangeArrowheads="1"/>
          </p:cNvSpPr>
          <p:nvPr/>
        </p:nvSpPr>
        <p:spPr bwMode="auto">
          <a:xfrm>
            <a:off x="3495675" y="5559425"/>
            <a:ext cx="2333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a:solidFill>
                  <a:srgbClr val="120DF3"/>
                </a:solidFill>
                <a:latin typeface="Calibri" pitchFamily="34" charset="0"/>
              </a:rPr>
              <a:t>How much information does each room contain ?</a:t>
            </a:r>
          </a:p>
        </p:txBody>
      </p:sp>
      <p:sp>
        <p:nvSpPr>
          <p:cNvPr id="48143" name="Text Box 24"/>
          <p:cNvSpPr txBox="1">
            <a:spLocks noChangeArrowheads="1"/>
          </p:cNvSpPr>
          <p:nvPr/>
        </p:nvSpPr>
        <p:spPr bwMode="auto">
          <a:xfrm>
            <a:off x="3375025" y="3352800"/>
            <a:ext cx="2486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600">
                <a:solidFill>
                  <a:srgbClr val="120DF3"/>
                </a:solidFill>
                <a:latin typeface="Calibri" pitchFamily="34" charset="0"/>
              </a:rPr>
              <a:t>How might we </a:t>
            </a:r>
            <a:r>
              <a:rPr lang="en-US" sz="1600" b="1" i="1">
                <a:solidFill>
                  <a:srgbClr val="120DF3"/>
                </a:solidFill>
                <a:latin typeface="Calibri" pitchFamily="34" charset="0"/>
              </a:rPr>
              <a:t>measure</a:t>
            </a:r>
            <a:r>
              <a:rPr lang="en-US" sz="1600">
                <a:solidFill>
                  <a:srgbClr val="120DF3"/>
                </a:solidFill>
                <a:latin typeface="Calibri" pitchFamily="34" charset="0"/>
              </a:rPr>
              <a:t> these rooms' </a:t>
            </a:r>
            <a:r>
              <a:rPr lang="en-US" sz="1600" b="1">
                <a:solidFill>
                  <a:srgbClr val="FF0000"/>
                </a:solidFill>
                <a:latin typeface="Calibri" pitchFamily="34" charset="0"/>
              </a:rPr>
              <a:t>complexity</a:t>
            </a:r>
            <a:r>
              <a:rPr lang="en-US" sz="1600">
                <a:solidFill>
                  <a:srgbClr val="120DF3"/>
                </a:solidFill>
                <a:latin typeface="Calibri" pitchFamily="34" charset="0"/>
              </a:rPr>
              <a:t>?</a:t>
            </a:r>
          </a:p>
        </p:txBody>
      </p:sp>
    </p:spTree>
    <p:extLst>
      <p:ext uri="{BB962C8B-B14F-4D97-AF65-F5344CB8AC3E}">
        <p14:creationId xmlns:p14="http://schemas.microsoft.com/office/powerpoint/2010/main" val="35210643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533400" y="1114425"/>
            <a:ext cx="8218488" cy="180975"/>
            <a:chOff x="295" y="1311"/>
            <a:chExt cx="5177" cy="114"/>
          </a:xfrm>
        </p:grpSpPr>
        <p:sp>
          <p:nvSpPr>
            <p:cNvPr id="57350"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57351"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57347" name="Text Box 5"/>
          <p:cNvSpPr txBox="1">
            <a:spLocks noChangeArrowheads="1"/>
          </p:cNvSpPr>
          <p:nvPr/>
        </p:nvSpPr>
        <p:spPr bwMode="auto">
          <a:xfrm>
            <a:off x="1600200" y="22860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Models of Computation?</a:t>
            </a:r>
          </a:p>
        </p:txBody>
      </p:sp>
      <p:pic>
        <p:nvPicPr>
          <p:cNvPr id="57348" name="Picture 26" descr="steve-job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9812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29" descr="pc_viruses.jpg"/>
          <p:cNvPicPr>
            <a:picLocks noChangeAspect="1"/>
          </p:cNvPicPr>
          <p:nvPr/>
        </p:nvPicPr>
        <p:blipFill>
          <a:blip r:embed="rId4">
            <a:extLst>
              <a:ext uri="{28A0092B-C50C-407E-A947-70E740481C1C}">
                <a14:useLocalDpi xmlns:a14="http://schemas.microsoft.com/office/drawing/2010/main" val="0"/>
              </a:ext>
            </a:extLst>
          </a:blip>
          <a:srcRect l="3233" r="14871"/>
          <a:stretch>
            <a:fillRect/>
          </a:stretch>
        </p:blipFill>
        <p:spPr bwMode="auto">
          <a:xfrm>
            <a:off x="4586288" y="2058988"/>
            <a:ext cx="4100512"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533400" y="1114425"/>
            <a:ext cx="8218488" cy="180975"/>
            <a:chOff x="295" y="1311"/>
            <a:chExt cx="5177" cy="114"/>
          </a:xfrm>
        </p:grpSpPr>
        <p:sp>
          <p:nvSpPr>
            <p:cNvPr id="58393"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58394"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58371" name="Text Box 5"/>
          <p:cNvSpPr txBox="1">
            <a:spLocks noChangeArrowheads="1"/>
          </p:cNvSpPr>
          <p:nvPr/>
        </p:nvSpPr>
        <p:spPr bwMode="auto">
          <a:xfrm>
            <a:off x="1600200" y="22860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Models of  Computation</a:t>
            </a:r>
          </a:p>
        </p:txBody>
      </p:sp>
      <p:sp>
        <p:nvSpPr>
          <p:cNvPr id="58372" name="Rectangle 27"/>
          <p:cNvSpPr>
            <a:spLocks noChangeArrowheads="1"/>
          </p:cNvSpPr>
          <p:nvPr/>
        </p:nvSpPr>
        <p:spPr bwMode="auto">
          <a:xfrm>
            <a:off x="585788" y="1587500"/>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Calibri" pitchFamily="34" charset="0"/>
              </a:rPr>
              <a:t>A computational model is simply </a:t>
            </a:r>
            <a:endParaRPr lang="en-US"/>
          </a:p>
        </p:txBody>
      </p:sp>
      <p:sp>
        <p:nvSpPr>
          <p:cNvPr id="58373" name="Rectangle 8"/>
          <p:cNvSpPr>
            <a:spLocks noChangeArrowheads="1"/>
          </p:cNvSpPr>
          <p:nvPr/>
        </p:nvSpPr>
        <p:spPr bwMode="auto">
          <a:xfrm>
            <a:off x="1660525" y="2341563"/>
            <a:ext cx="5668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20DF3"/>
                </a:solidFill>
                <a:latin typeface="Calibri" pitchFamily="34" charset="0"/>
              </a:rPr>
              <a:t>"how a particular machine/language works"</a:t>
            </a:r>
            <a:endParaRPr lang="en-US">
              <a:solidFill>
                <a:srgbClr val="120DF3"/>
              </a:solidFill>
            </a:endParaRPr>
          </a:p>
        </p:txBody>
      </p:sp>
      <p:sp>
        <p:nvSpPr>
          <p:cNvPr id="58374" name="Rectangle 9"/>
          <p:cNvSpPr>
            <a:spLocks noChangeArrowheads="1"/>
          </p:cNvSpPr>
          <p:nvPr/>
        </p:nvSpPr>
        <p:spPr bwMode="auto">
          <a:xfrm>
            <a:off x="585788" y="3130550"/>
            <a:ext cx="45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sp>
        <p:nvSpPr>
          <p:cNvPr id="58375" name="Rectangle 10"/>
          <p:cNvSpPr>
            <a:spLocks noChangeArrowheads="1"/>
          </p:cNvSpPr>
          <p:nvPr/>
        </p:nvSpPr>
        <p:spPr bwMode="auto">
          <a:xfrm>
            <a:off x="2278063" y="3983038"/>
            <a:ext cx="427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20DF3"/>
                </a:solidFill>
                <a:latin typeface="Calibri" pitchFamily="34" charset="0"/>
              </a:rPr>
              <a:t>"what the machine is thinking?!"</a:t>
            </a:r>
            <a:endParaRPr lang="en-US">
              <a:solidFill>
                <a:srgbClr val="120DF3"/>
              </a:solidFill>
            </a:endParaRPr>
          </a:p>
        </p:txBody>
      </p:sp>
      <p:sp>
        <p:nvSpPr>
          <p:cNvPr id="58376" name="Rectangle 11"/>
          <p:cNvSpPr>
            <a:spLocks noChangeArrowheads="1"/>
          </p:cNvSpPr>
          <p:nvPr/>
        </p:nvSpPr>
        <p:spPr bwMode="auto">
          <a:xfrm>
            <a:off x="2754313" y="6134100"/>
            <a:ext cx="6164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This is the "baggage" of each foreign language...</a:t>
            </a:r>
            <a:endParaRPr lang="en-US"/>
          </a:p>
        </p:txBody>
      </p:sp>
      <p:cxnSp>
        <p:nvCxnSpPr>
          <p:cNvPr id="58377" name="Straight Arrow Connector 13"/>
          <p:cNvCxnSpPr>
            <a:cxnSpLocks noChangeShapeType="1"/>
          </p:cNvCxnSpPr>
          <p:nvPr/>
        </p:nvCxnSpPr>
        <p:spPr bwMode="auto">
          <a:xfrm rot="5400000" flipH="1" flipV="1">
            <a:off x="3271838" y="4491037"/>
            <a:ext cx="420688" cy="252413"/>
          </a:xfrm>
          <a:prstGeom prst="straightConnector1">
            <a:avLst/>
          </a:prstGeom>
          <a:noFill/>
          <a:ln w="9525">
            <a:solidFill>
              <a:srgbClr val="120DF3"/>
            </a:solidFill>
            <a:round/>
            <a:headEnd/>
            <a:tailEnd type="arrow" w="med" len="med"/>
          </a:ln>
          <a:extLst>
            <a:ext uri="{909E8E84-426E-40DD-AFC4-6F175D3DCCD1}">
              <a14:hiddenFill xmlns:a14="http://schemas.microsoft.com/office/drawing/2010/main">
                <a:noFill/>
              </a14:hiddenFill>
            </a:ext>
          </a:extLst>
        </p:spPr>
      </p:cxnSp>
      <p:grpSp>
        <p:nvGrpSpPr>
          <p:cNvPr id="58378" name="Group 19"/>
          <p:cNvGrpSpPr>
            <a:grpSpLocks/>
          </p:cNvGrpSpPr>
          <p:nvPr>
            <p:custDataLst>
              <p:tags r:id="rId1"/>
            </p:custDataLst>
          </p:nvPr>
        </p:nvGrpSpPr>
        <p:grpSpPr bwMode="auto">
          <a:xfrm>
            <a:off x="2819400" y="4953000"/>
            <a:ext cx="642938" cy="609600"/>
            <a:chOff x="2928" y="1051"/>
            <a:chExt cx="840" cy="957"/>
          </a:xfrm>
        </p:grpSpPr>
        <p:sp>
          <p:nvSpPr>
            <p:cNvPr id="5838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838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5838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8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5838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839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839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839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8379" name="Text Box 67"/>
          <p:cNvSpPr txBox="1">
            <a:spLocks noChangeArrowheads="1"/>
          </p:cNvSpPr>
          <p:nvPr/>
        </p:nvSpPr>
        <p:spPr bwMode="auto">
          <a:xfrm>
            <a:off x="1970088" y="4818063"/>
            <a:ext cx="939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900">
                <a:solidFill>
                  <a:srgbClr val="008000"/>
                </a:solidFill>
                <a:latin typeface="Calibri" pitchFamily="34" charset="0"/>
              </a:rPr>
              <a:t>Some </a:t>
            </a:r>
            <a:r>
              <a:rPr lang="en-US" sz="900" b="1">
                <a:latin typeface="Courier New" pitchFamily="49" charset="0"/>
                <a:cs typeface="Courier New" pitchFamily="49" charset="0"/>
              </a:rPr>
              <a:t>choice</a:t>
            </a:r>
            <a:r>
              <a:rPr lang="en-US" sz="900">
                <a:solidFill>
                  <a:srgbClr val="008000"/>
                </a:solidFill>
                <a:latin typeface="Calibri" pitchFamily="34" charset="0"/>
              </a:rPr>
              <a:t> words might go here, at times.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533400" y="990600"/>
            <a:ext cx="8218488" cy="180975"/>
            <a:chOff x="295" y="1311"/>
            <a:chExt cx="5177" cy="114"/>
          </a:xfrm>
        </p:grpSpPr>
        <p:sp>
          <p:nvSpPr>
            <p:cNvPr id="59399"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59400"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59395" name="Text Box 5"/>
          <p:cNvSpPr txBox="1">
            <a:spLocks noChangeArrowheads="1"/>
          </p:cNvSpPr>
          <p:nvPr/>
        </p:nvSpPr>
        <p:spPr bwMode="auto">
          <a:xfrm>
            <a:off x="1295400" y="228600"/>
            <a:ext cx="678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Abstraction</a:t>
            </a:r>
          </a:p>
        </p:txBody>
      </p:sp>
      <p:pic>
        <p:nvPicPr>
          <p:cNvPr id="593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1909763"/>
            <a:ext cx="31210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7"/>
          <p:cNvSpPr>
            <a:spLocks noChangeArrowheads="1"/>
          </p:cNvSpPr>
          <p:nvPr/>
        </p:nvSpPr>
        <p:spPr bwMode="auto">
          <a:xfrm>
            <a:off x="4933950" y="1935163"/>
            <a:ext cx="34829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333333"/>
                </a:solidFill>
                <a:latin typeface="Calibri" pitchFamily="34" charset="0"/>
              </a:rPr>
              <a:t>Artists are mystics rather than rationalists. They leap to conclusions that logic cannot reach. </a:t>
            </a:r>
          </a:p>
          <a:p>
            <a:endParaRPr lang="en-US" sz="1600">
              <a:solidFill>
                <a:srgbClr val="333333"/>
              </a:solidFill>
              <a:latin typeface="Calibri" pitchFamily="34" charset="0"/>
            </a:endParaRPr>
          </a:p>
          <a:p>
            <a:pPr algn="r"/>
            <a:r>
              <a:rPr lang="en-US" sz="1600" b="1">
                <a:solidFill>
                  <a:srgbClr val="333333"/>
                </a:solidFill>
                <a:latin typeface="Calibri" pitchFamily="34" charset="0"/>
              </a:rPr>
              <a:t>-- Sol LeWitt,</a:t>
            </a:r>
            <a:br>
              <a:rPr lang="en-US" sz="1600" b="1">
                <a:solidFill>
                  <a:srgbClr val="333333"/>
                </a:solidFill>
                <a:latin typeface="Calibri" pitchFamily="34" charset="0"/>
              </a:rPr>
            </a:br>
            <a:r>
              <a:rPr lang="en-US" sz="1600" b="1">
                <a:solidFill>
                  <a:srgbClr val="333333"/>
                </a:solidFill>
                <a:latin typeface="Calibri" pitchFamily="34" charset="0"/>
              </a:rPr>
              <a:t>conceptual artist</a:t>
            </a:r>
            <a:endParaRPr lang="en-US" sz="1600">
              <a:solidFill>
                <a:srgbClr val="333333"/>
              </a:solidFill>
              <a:latin typeface="Calibri" pitchFamily="34" charset="0"/>
            </a:endParaRPr>
          </a:p>
        </p:txBody>
      </p:sp>
      <p:sp>
        <p:nvSpPr>
          <p:cNvPr id="59398" name="Rectangle 8"/>
          <p:cNvSpPr>
            <a:spLocks noChangeArrowheads="1"/>
          </p:cNvSpPr>
          <p:nvPr/>
        </p:nvSpPr>
        <p:spPr bwMode="auto">
          <a:xfrm>
            <a:off x="4805363" y="4170363"/>
            <a:ext cx="36290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latin typeface="Calibri" pitchFamily="34" charset="0"/>
              </a:rPr>
              <a:t>Simplicity does not precede complexity, but follows it.</a:t>
            </a:r>
          </a:p>
          <a:p>
            <a:pPr algn="ctr"/>
            <a:endParaRPr lang="en-US" sz="1600" b="1">
              <a:solidFill>
                <a:srgbClr val="333333"/>
              </a:solidFill>
              <a:latin typeface="Calibri" pitchFamily="34" charset="0"/>
            </a:endParaRPr>
          </a:p>
          <a:p>
            <a:pPr algn="ctr"/>
            <a:r>
              <a:rPr lang="en-US" sz="1600" b="1">
                <a:solidFill>
                  <a:srgbClr val="333333"/>
                </a:solidFill>
                <a:latin typeface="Calibri" pitchFamily="34" charset="0"/>
              </a:rPr>
              <a:t>                          -- Alan Perlis, early CS-ist.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a:spLocks noChangeArrowheads="1"/>
          </p:cNvSpPr>
          <p:nvPr/>
        </p:nvSpPr>
        <p:spPr bwMode="auto">
          <a:xfrm>
            <a:off x="1600200" y="76200"/>
            <a:ext cx="581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Python syntax highlights</a:t>
            </a:r>
          </a:p>
        </p:txBody>
      </p:sp>
      <p:sp>
        <p:nvSpPr>
          <p:cNvPr id="60419" name="Text Box 48"/>
          <p:cNvSpPr txBox="1">
            <a:spLocks noChangeArrowheads="1"/>
          </p:cNvSpPr>
          <p:nvPr/>
        </p:nvSpPr>
        <p:spPr bwMode="auto">
          <a:xfrm>
            <a:off x="471488" y="2143125"/>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user_choice = raw_input(</a:t>
            </a:r>
            <a:r>
              <a:rPr lang="en-US" sz="1800" b="1">
                <a:solidFill>
                  <a:srgbClr val="008000"/>
                </a:solidFill>
                <a:latin typeface="Courier New" pitchFamily="49" charset="0"/>
                <a:cs typeface="Courier New" pitchFamily="49" charset="0"/>
              </a:rPr>
              <a:t>'Enter something: '</a:t>
            </a:r>
            <a:r>
              <a:rPr lang="en-US" sz="1800" b="1">
                <a:solidFill>
                  <a:srgbClr val="000000"/>
                </a:solidFill>
                <a:latin typeface="Courier New" pitchFamily="49" charset="0"/>
                <a:cs typeface="Courier New" pitchFamily="49" charset="0"/>
              </a:rPr>
              <a:t>) </a:t>
            </a:r>
            <a:endParaRPr lang="en-US" sz="1800">
              <a:solidFill>
                <a:srgbClr val="000000"/>
              </a:solidFill>
              <a:latin typeface="Courier New" pitchFamily="49" charset="0"/>
              <a:cs typeface="Courier New" pitchFamily="49" charset="0"/>
            </a:endParaRPr>
          </a:p>
        </p:txBody>
      </p:sp>
      <p:sp>
        <p:nvSpPr>
          <p:cNvPr id="60420" name="Rectangle 22"/>
          <p:cNvSpPr>
            <a:spLocks noChangeArrowheads="1"/>
          </p:cNvSpPr>
          <p:nvPr/>
        </p:nvSpPr>
        <p:spPr bwMode="auto">
          <a:xfrm>
            <a:off x="7164388" y="630238"/>
            <a:ext cx="14954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000000"/>
                </a:solidFill>
              </a:rPr>
              <a:t>for homework 0</a:t>
            </a:r>
            <a:endParaRPr lang="en-US" sz="1500"/>
          </a:p>
        </p:txBody>
      </p:sp>
      <p:sp>
        <p:nvSpPr>
          <p:cNvPr id="60421" name="Text Box 48"/>
          <p:cNvSpPr txBox="1">
            <a:spLocks noChangeArrowheads="1"/>
          </p:cNvSpPr>
          <p:nvPr/>
        </p:nvSpPr>
        <p:spPr bwMode="auto">
          <a:xfrm>
            <a:off x="471488" y="2541588"/>
            <a:ext cx="8443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comp_choice = random.choice( [</a:t>
            </a:r>
            <a:r>
              <a:rPr lang="en-US" sz="1800" b="1">
                <a:solidFill>
                  <a:srgbClr val="008000"/>
                </a:solidFill>
                <a:latin typeface="Courier New" pitchFamily="49" charset="0"/>
                <a:cs typeface="Courier New" pitchFamily="49" charset="0"/>
              </a:rPr>
              <a:t>'rock'</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'paper'</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'scissors'</a:t>
            </a:r>
            <a:r>
              <a:rPr lang="en-US" sz="1800" b="1">
                <a:solidFill>
                  <a:srgbClr val="000000"/>
                </a:solidFill>
                <a:latin typeface="Courier New" pitchFamily="49" charset="0"/>
                <a:cs typeface="Courier New" pitchFamily="49" charset="0"/>
              </a:rPr>
              <a:t>] )</a:t>
            </a:r>
            <a:endParaRPr lang="en-US" sz="1800">
              <a:solidFill>
                <a:srgbClr val="000000"/>
              </a:solidFill>
              <a:latin typeface="Courier New" pitchFamily="49" charset="0"/>
              <a:cs typeface="Courier New" pitchFamily="49" charset="0"/>
            </a:endParaRPr>
          </a:p>
        </p:txBody>
      </p:sp>
      <p:grpSp>
        <p:nvGrpSpPr>
          <p:cNvPr id="60422" name="Group 2"/>
          <p:cNvGrpSpPr>
            <a:grpSpLocks/>
          </p:cNvGrpSpPr>
          <p:nvPr/>
        </p:nvGrpSpPr>
        <p:grpSpPr bwMode="auto">
          <a:xfrm>
            <a:off x="533400" y="1114425"/>
            <a:ext cx="8218488" cy="180975"/>
            <a:chOff x="295" y="1311"/>
            <a:chExt cx="5177" cy="114"/>
          </a:xfrm>
        </p:grpSpPr>
        <p:sp>
          <p:nvSpPr>
            <p:cNvPr id="60448"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0449"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60423" name="Text Box 48"/>
          <p:cNvSpPr txBox="1">
            <a:spLocks noChangeArrowheads="1"/>
          </p:cNvSpPr>
          <p:nvPr/>
        </p:nvSpPr>
        <p:spPr bwMode="auto">
          <a:xfrm>
            <a:off x="447675" y="3268663"/>
            <a:ext cx="84455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FE9C11"/>
                </a:solidFill>
                <a:latin typeface="Courier New" pitchFamily="49" charset="0"/>
                <a:cs typeface="Courier New" pitchFamily="49" charset="0"/>
              </a:rPr>
              <a:t>if </a:t>
            </a:r>
            <a:r>
              <a:rPr lang="en-US" sz="1800" b="1">
                <a:solidFill>
                  <a:srgbClr val="000000"/>
                </a:solidFill>
                <a:latin typeface="Courier New" pitchFamily="49" charset="0"/>
                <a:cs typeface="Courier New" pitchFamily="49" charset="0"/>
              </a:rPr>
              <a:t>user_choice == </a:t>
            </a:r>
            <a:r>
              <a:rPr lang="en-US" sz="1800" b="1">
                <a:solidFill>
                  <a:srgbClr val="008000"/>
                </a:solidFill>
                <a:latin typeface="Courier New" pitchFamily="49" charset="0"/>
                <a:cs typeface="Courier New" pitchFamily="49" charset="0"/>
              </a:rPr>
              <a:t>'rock' </a:t>
            </a:r>
            <a:r>
              <a:rPr lang="en-US" sz="1800" b="1">
                <a:solidFill>
                  <a:srgbClr val="FE9C11"/>
                </a:solidFill>
                <a:latin typeface="Courier New" pitchFamily="49" charset="0"/>
                <a:cs typeface="Courier New" pitchFamily="49" charset="0"/>
              </a:rPr>
              <a:t>and </a:t>
            </a:r>
            <a:r>
              <a:rPr lang="en-US" sz="1800" b="1">
                <a:solidFill>
                  <a:srgbClr val="000000"/>
                </a:solidFill>
                <a:latin typeface="Courier New" pitchFamily="49" charset="0"/>
                <a:cs typeface="Courier New" pitchFamily="49" charset="0"/>
              </a:rPr>
              <a:t>comp_choice == </a:t>
            </a:r>
            <a:r>
              <a:rPr lang="en-US" sz="1800" b="1">
                <a:solidFill>
                  <a:srgbClr val="008000"/>
                </a:solidFill>
                <a:latin typeface="Courier New" pitchFamily="49" charset="0"/>
                <a:cs typeface="Courier New" pitchFamily="49" charset="0"/>
              </a:rPr>
              <a:t>'paper'</a:t>
            </a:r>
            <a:r>
              <a:rPr lang="en-US" sz="1800" b="1">
                <a:solidFill>
                  <a:srgbClr val="FF0000"/>
                </a:solidFill>
                <a:latin typeface="Courier New" pitchFamily="49" charset="0"/>
                <a:cs typeface="Courier New" pitchFamily="49" charset="0"/>
              </a:rPr>
              <a:t>:</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'You chose'</a:t>
            </a:r>
            <a:r>
              <a:rPr lang="en-US" sz="1800" b="1">
                <a:solidFill>
                  <a:srgbClr val="000000"/>
                </a:solidFill>
                <a:latin typeface="Courier New" pitchFamily="49" charset="0"/>
                <a:cs typeface="Courier New" pitchFamily="49" charset="0"/>
              </a:rPr>
              <a:t>, user_choice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'I chose'</a:t>
            </a:r>
            <a:r>
              <a:rPr lang="en-US" sz="1800" b="1">
                <a:solidFill>
                  <a:srgbClr val="000000"/>
                </a:solidFill>
                <a:latin typeface="Courier New" pitchFamily="49" charset="0"/>
                <a:cs typeface="Courier New" pitchFamily="49" charset="0"/>
              </a:rPr>
              <a:t>, comp_choice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'The result is'</a:t>
            </a:r>
            <a:r>
              <a:rPr lang="en-US" sz="1800" b="1">
                <a:solidFill>
                  <a:srgbClr val="000000"/>
                </a:solidFill>
                <a:latin typeface="Courier New" pitchFamily="49" charset="0"/>
                <a:cs typeface="Courier New" pitchFamily="49" charset="0"/>
              </a:rPr>
              <a:t>,</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'YOU LOSE!'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'unless you\'re a CS 5 grader,\n then YOU WIN!'</a:t>
            </a:r>
            <a:endParaRPr lang="en-US" sz="1800">
              <a:solidFill>
                <a:srgbClr val="008000"/>
              </a:solidFill>
              <a:latin typeface="Courier New" pitchFamily="49" charset="0"/>
              <a:cs typeface="Courier New" pitchFamily="49" charset="0"/>
            </a:endParaRPr>
          </a:p>
        </p:txBody>
      </p:sp>
      <p:sp>
        <p:nvSpPr>
          <p:cNvPr id="60424" name="Rectangle 21"/>
          <p:cNvSpPr>
            <a:spLocks noChangeArrowheads="1"/>
          </p:cNvSpPr>
          <p:nvPr/>
        </p:nvSpPr>
        <p:spPr bwMode="auto">
          <a:xfrm>
            <a:off x="1041400" y="6080125"/>
            <a:ext cx="308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FE9C11"/>
                </a:solidFill>
                <a:latin typeface="Courier New" pitchFamily="49" charset="0"/>
                <a:cs typeface="Courier New" pitchFamily="49" charset="0"/>
              </a:rPr>
              <a:t>elif </a:t>
            </a:r>
            <a:r>
              <a:rPr lang="en-US" b="1">
                <a:latin typeface="Calibri" pitchFamily="34" charset="0"/>
              </a:rPr>
              <a:t>test goes here</a:t>
            </a:r>
            <a:r>
              <a:rPr lang="en-US" b="1">
                <a:solidFill>
                  <a:srgbClr val="FF0000"/>
                </a:solidFill>
                <a:latin typeface="Courier New" pitchFamily="49" charset="0"/>
                <a:cs typeface="Courier New" pitchFamily="49" charset="0"/>
              </a:rPr>
              <a:t>:</a:t>
            </a:r>
            <a:endParaRPr lang="en-US">
              <a:solidFill>
                <a:srgbClr val="FF0000"/>
              </a:solidFill>
              <a:latin typeface="Calibri" pitchFamily="34" charset="0"/>
            </a:endParaRPr>
          </a:p>
        </p:txBody>
      </p:sp>
      <p:sp>
        <p:nvSpPr>
          <p:cNvPr id="60425" name="Rectangle 26"/>
          <p:cNvSpPr>
            <a:spLocks noChangeArrowheads="1"/>
          </p:cNvSpPr>
          <p:nvPr/>
        </p:nvSpPr>
        <p:spPr bwMode="auto">
          <a:xfrm>
            <a:off x="6207125" y="608012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FE9C11"/>
                </a:solidFill>
                <a:latin typeface="Courier New" pitchFamily="49" charset="0"/>
                <a:cs typeface="Courier New" pitchFamily="49" charset="0"/>
              </a:rPr>
              <a:t>else</a:t>
            </a:r>
            <a:r>
              <a:rPr lang="en-US" b="1">
                <a:solidFill>
                  <a:srgbClr val="FF0000"/>
                </a:solidFill>
                <a:latin typeface="Courier New" pitchFamily="49" charset="0"/>
                <a:cs typeface="Courier New" pitchFamily="49" charset="0"/>
              </a:rPr>
              <a:t>:</a:t>
            </a:r>
            <a:endParaRPr lang="en-US">
              <a:solidFill>
                <a:srgbClr val="FF0000"/>
              </a:solidFill>
              <a:latin typeface="Calibri" pitchFamily="34" charset="0"/>
            </a:endParaRPr>
          </a:p>
        </p:txBody>
      </p:sp>
      <p:sp>
        <p:nvSpPr>
          <p:cNvPr id="60426" name="Text Box 48"/>
          <p:cNvSpPr txBox="1">
            <a:spLocks noChangeArrowheads="1"/>
          </p:cNvSpPr>
          <p:nvPr/>
        </p:nvSpPr>
        <p:spPr bwMode="auto">
          <a:xfrm>
            <a:off x="471488" y="150495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import random</a:t>
            </a:r>
            <a:endParaRPr lang="en-US" sz="1800">
              <a:solidFill>
                <a:srgbClr val="000000"/>
              </a:solidFill>
              <a:latin typeface="Courier New" pitchFamily="49" charset="0"/>
              <a:cs typeface="Courier New" pitchFamily="49" charset="0"/>
            </a:endParaRPr>
          </a:p>
        </p:txBody>
      </p:sp>
      <p:cxnSp>
        <p:nvCxnSpPr>
          <p:cNvPr id="60427" name="Straight Connector 29"/>
          <p:cNvCxnSpPr>
            <a:cxnSpLocks noChangeShapeType="1"/>
          </p:cNvCxnSpPr>
          <p:nvPr/>
        </p:nvCxnSpPr>
        <p:spPr bwMode="auto">
          <a:xfrm flipV="1">
            <a:off x="285750" y="5948363"/>
            <a:ext cx="7423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0428" name="Rectangle 30"/>
          <p:cNvSpPr>
            <a:spLocks noChangeArrowheads="1"/>
          </p:cNvSpPr>
          <p:nvPr/>
        </p:nvSpPr>
        <p:spPr bwMode="auto">
          <a:xfrm>
            <a:off x="609600" y="6519863"/>
            <a:ext cx="3775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b="1">
                <a:solidFill>
                  <a:srgbClr val="000000"/>
                </a:solidFill>
                <a:latin typeface="Calibri" pitchFamily="34" charset="0"/>
              </a:rPr>
              <a:t>as many as you want – zero or more – all mutually exclusive</a:t>
            </a:r>
            <a:endParaRPr lang="en-US" sz="1100">
              <a:latin typeface="Calibri" pitchFamily="34" charset="0"/>
            </a:endParaRPr>
          </a:p>
        </p:txBody>
      </p:sp>
      <p:sp>
        <p:nvSpPr>
          <p:cNvPr id="60429" name="Rectangle 31"/>
          <p:cNvSpPr>
            <a:spLocks noChangeArrowheads="1"/>
          </p:cNvSpPr>
          <p:nvPr/>
        </p:nvSpPr>
        <p:spPr bwMode="auto">
          <a:xfrm>
            <a:off x="5557838" y="6519863"/>
            <a:ext cx="24733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b="1">
                <a:solidFill>
                  <a:srgbClr val="000000"/>
                </a:solidFill>
                <a:latin typeface="Calibri" pitchFamily="34" charset="0"/>
              </a:rPr>
              <a:t>optional – NO test – still needs a colon </a:t>
            </a:r>
            <a:endParaRPr lang="en-US" sz="1100">
              <a:latin typeface="Calibri" pitchFamily="34" charset="0"/>
            </a:endParaRPr>
          </a:p>
        </p:txBody>
      </p:sp>
      <p:sp>
        <p:nvSpPr>
          <p:cNvPr id="60430" name="Rectangle 32"/>
          <p:cNvSpPr>
            <a:spLocks noChangeArrowheads="1"/>
          </p:cNvSpPr>
          <p:nvPr/>
        </p:nvSpPr>
        <p:spPr bwMode="auto">
          <a:xfrm>
            <a:off x="5291138" y="4289425"/>
            <a:ext cx="2051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The comma prints a space and does NOT go to the next line. </a:t>
            </a:r>
            <a:endParaRPr lang="en-US">
              <a:latin typeface="Calibri" pitchFamily="34" charset="0"/>
            </a:endParaRPr>
          </a:p>
        </p:txBody>
      </p:sp>
      <p:sp>
        <p:nvSpPr>
          <p:cNvPr id="60431" name="Rectangle 34"/>
          <p:cNvSpPr>
            <a:spLocks noChangeArrowheads="1"/>
          </p:cNvSpPr>
          <p:nvPr/>
        </p:nvSpPr>
        <p:spPr bwMode="auto">
          <a:xfrm>
            <a:off x="3041650" y="1668463"/>
            <a:ext cx="2503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assignment statements always read right-to-left and use ONE equals sign</a:t>
            </a:r>
            <a:endParaRPr lang="en-US">
              <a:latin typeface="Calibri" pitchFamily="34" charset="0"/>
            </a:endParaRPr>
          </a:p>
        </p:txBody>
      </p:sp>
      <p:sp>
        <p:nvSpPr>
          <p:cNvPr id="60432" name="Rectangle 35"/>
          <p:cNvSpPr>
            <a:spLocks noChangeArrowheads="1"/>
          </p:cNvSpPr>
          <p:nvPr/>
        </p:nvSpPr>
        <p:spPr bwMode="auto">
          <a:xfrm>
            <a:off x="3292475" y="3019425"/>
            <a:ext cx="25034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comparisons use TWO equals signs</a:t>
            </a:r>
            <a:endParaRPr lang="en-US">
              <a:latin typeface="Calibri" pitchFamily="34" charset="0"/>
            </a:endParaRPr>
          </a:p>
        </p:txBody>
      </p:sp>
      <p:sp>
        <p:nvSpPr>
          <p:cNvPr id="60433" name="Rectangle 36"/>
          <p:cNvSpPr>
            <a:spLocks noChangeArrowheads="1"/>
          </p:cNvSpPr>
          <p:nvPr/>
        </p:nvSpPr>
        <p:spPr bwMode="auto">
          <a:xfrm rot="-5400000">
            <a:off x="-901699" y="2419350"/>
            <a:ext cx="22145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b="1">
                <a:solidFill>
                  <a:srgbClr val="000000"/>
                </a:solidFill>
                <a:latin typeface="Calibri" pitchFamily="34" charset="0"/>
              </a:rPr>
              <a:t>every block of code must line up!!</a:t>
            </a:r>
            <a:endParaRPr lang="en-US">
              <a:latin typeface="Calibri" pitchFamily="34" charset="0"/>
            </a:endParaRPr>
          </a:p>
        </p:txBody>
      </p:sp>
      <p:sp>
        <p:nvSpPr>
          <p:cNvPr id="60434" name="Rectangle 37"/>
          <p:cNvSpPr>
            <a:spLocks noChangeArrowheads="1"/>
          </p:cNvSpPr>
          <p:nvPr/>
        </p:nvSpPr>
        <p:spPr bwMode="auto">
          <a:xfrm rot="-5400000">
            <a:off x="-121444" y="4591844"/>
            <a:ext cx="18446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b="1">
                <a:solidFill>
                  <a:srgbClr val="000000"/>
                </a:solidFill>
                <a:latin typeface="Calibri" pitchFamily="34" charset="0"/>
              </a:rPr>
              <a:t>every block of code must line up!!</a:t>
            </a:r>
            <a:endParaRPr lang="en-US" sz="900">
              <a:latin typeface="Calibri" pitchFamily="34" charset="0"/>
            </a:endParaRPr>
          </a:p>
        </p:txBody>
      </p:sp>
      <p:cxnSp>
        <p:nvCxnSpPr>
          <p:cNvPr id="60435" name="Straight Connector 39"/>
          <p:cNvCxnSpPr>
            <a:cxnSpLocks noChangeShapeType="1"/>
          </p:cNvCxnSpPr>
          <p:nvPr/>
        </p:nvCxnSpPr>
        <p:spPr bwMode="auto">
          <a:xfrm rot="10800000" flipV="1">
            <a:off x="385763" y="1654175"/>
            <a:ext cx="14287" cy="1890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36" name="Straight Connector 40"/>
          <p:cNvCxnSpPr>
            <a:cxnSpLocks noChangeShapeType="1"/>
          </p:cNvCxnSpPr>
          <p:nvPr/>
        </p:nvCxnSpPr>
        <p:spPr bwMode="auto">
          <a:xfrm rot="10800000" flipV="1">
            <a:off x="939800" y="3800475"/>
            <a:ext cx="14288" cy="1892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0437" name="Rectangle 41"/>
          <p:cNvSpPr>
            <a:spLocks noChangeArrowheads="1"/>
          </p:cNvSpPr>
          <p:nvPr/>
        </p:nvSpPr>
        <p:spPr bwMode="auto">
          <a:xfrm>
            <a:off x="3754438" y="5053013"/>
            <a:ext cx="2894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b="1">
                <a:solidFill>
                  <a:srgbClr val="000000"/>
                </a:solidFill>
                <a:latin typeface="Calibri" pitchFamily="34" charset="0"/>
              </a:rPr>
              <a:t>a backslash shows special cases or characters</a:t>
            </a:r>
            <a:endParaRPr lang="en-US">
              <a:latin typeface="Calibri" pitchFamily="34" charset="0"/>
            </a:endParaRPr>
          </a:p>
        </p:txBody>
      </p:sp>
      <p:sp>
        <p:nvSpPr>
          <p:cNvPr id="60438" name="Rectangle 42"/>
          <p:cNvSpPr>
            <a:spLocks noChangeArrowheads="1"/>
          </p:cNvSpPr>
          <p:nvPr/>
        </p:nvSpPr>
        <p:spPr bwMode="auto">
          <a:xfrm>
            <a:off x="8353425" y="5210175"/>
            <a:ext cx="7604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800" b="1">
                <a:solidFill>
                  <a:srgbClr val="000000"/>
                </a:solidFill>
                <a:latin typeface="Calibri" pitchFamily="34" charset="0"/>
              </a:rPr>
              <a:t>flattering or flouting  CS graders is encouraged!</a:t>
            </a:r>
            <a:endParaRPr lang="en-US" sz="800">
              <a:latin typeface="Calibri" pitchFamily="34" charset="0"/>
            </a:endParaRPr>
          </a:p>
        </p:txBody>
      </p:sp>
      <p:sp>
        <p:nvSpPr>
          <p:cNvPr id="60439" name="Rectangle 45"/>
          <p:cNvSpPr>
            <a:spLocks noChangeArrowheads="1"/>
          </p:cNvSpPr>
          <p:nvPr/>
        </p:nvSpPr>
        <p:spPr bwMode="auto">
          <a:xfrm>
            <a:off x="7905750" y="3671888"/>
            <a:ext cx="1047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colons begin a new block!</a:t>
            </a:r>
            <a:endParaRPr lang="en-US"/>
          </a:p>
        </p:txBody>
      </p:sp>
      <p:cxnSp>
        <p:nvCxnSpPr>
          <p:cNvPr id="60440" name="Straight Connector 47"/>
          <p:cNvCxnSpPr>
            <a:cxnSpLocks noChangeShapeType="1"/>
          </p:cNvCxnSpPr>
          <p:nvPr/>
        </p:nvCxnSpPr>
        <p:spPr bwMode="auto">
          <a:xfrm>
            <a:off x="7696200" y="3581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1" name="Straight Connector 48"/>
          <p:cNvCxnSpPr>
            <a:cxnSpLocks noChangeShapeType="1"/>
          </p:cNvCxnSpPr>
          <p:nvPr/>
        </p:nvCxnSpPr>
        <p:spPr bwMode="auto">
          <a:xfrm flipV="1">
            <a:off x="4119563" y="4541838"/>
            <a:ext cx="125412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2" name="Straight Connector 50"/>
          <p:cNvCxnSpPr>
            <a:cxnSpLocks noChangeShapeType="1"/>
          </p:cNvCxnSpPr>
          <p:nvPr/>
        </p:nvCxnSpPr>
        <p:spPr bwMode="auto">
          <a:xfrm rot="10800000" flipV="1">
            <a:off x="6064250" y="5281613"/>
            <a:ext cx="18415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3" name="Straight Connector 53"/>
          <p:cNvCxnSpPr>
            <a:cxnSpLocks noChangeShapeType="1"/>
          </p:cNvCxnSpPr>
          <p:nvPr/>
        </p:nvCxnSpPr>
        <p:spPr bwMode="auto">
          <a:xfrm flipV="1">
            <a:off x="3465513" y="5291138"/>
            <a:ext cx="520700" cy="107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4" name="Straight Connector 56"/>
          <p:cNvCxnSpPr>
            <a:cxnSpLocks noChangeShapeType="1"/>
          </p:cNvCxnSpPr>
          <p:nvPr/>
        </p:nvCxnSpPr>
        <p:spPr bwMode="auto">
          <a:xfrm flipV="1">
            <a:off x="8081963" y="5299075"/>
            <a:ext cx="361950" cy="84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5" name="Straight Connector 59"/>
          <p:cNvCxnSpPr>
            <a:cxnSpLocks noChangeShapeType="1"/>
          </p:cNvCxnSpPr>
          <p:nvPr/>
        </p:nvCxnSpPr>
        <p:spPr bwMode="auto">
          <a:xfrm>
            <a:off x="5592763" y="3205163"/>
            <a:ext cx="639762" cy="150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6" name="Straight Connector 62"/>
          <p:cNvCxnSpPr>
            <a:cxnSpLocks noChangeShapeType="1"/>
          </p:cNvCxnSpPr>
          <p:nvPr/>
        </p:nvCxnSpPr>
        <p:spPr bwMode="auto">
          <a:xfrm flipV="1">
            <a:off x="2733675" y="3213100"/>
            <a:ext cx="722313" cy="160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447" name="Straight Connector 65"/>
          <p:cNvCxnSpPr>
            <a:cxnSpLocks noChangeShapeType="1"/>
          </p:cNvCxnSpPr>
          <p:nvPr/>
        </p:nvCxnSpPr>
        <p:spPr bwMode="auto">
          <a:xfrm flipV="1">
            <a:off x="2279650" y="1833563"/>
            <a:ext cx="915988" cy="396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465138" y="885825"/>
            <a:ext cx="8218487" cy="180975"/>
            <a:chOff x="295" y="1311"/>
            <a:chExt cx="5177" cy="114"/>
          </a:xfrm>
        </p:grpSpPr>
        <p:sp>
          <p:nvSpPr>
            <p:cNvPr id="61462"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1463"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61443" name="Text Box 5"/>
          <p:cNvSpPr txBox="1">
            <a:spLocks noChangeArrowheads="1"/>
          </p:cNvSpPr>
          <p:nvPr/>
        </p:nvSpPr>
        <p:spPr bwMode="auto">
          <a:xfrm>
            <a:off x="1830388" y="136525"/>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Computer </a:t>
            </a:r>
            <a:r>
              <a:rPr lang="en-US" sz="4000" i="1"/>
              <a:t>Science</a:t>
            </a:r>
            <a:endParaRPr lang="en-US" sz="4000"/>
          </a:p>
        </p:txBody>
      </p:sp>
      <p:sp>
        <p:nvSpPr>
          <p:cNvPr id="61444" name="Rectangle 6"/>
          <p:cNvSpPr>
            <a:spLocks noChangeArrowheads="1"/>
          </p:cNvSpPr>
          <p:nvPr/>
        </p:nvSpPr>
        <p:spPr bwMode="auto">
          <a:xfrm>
            <a:off x="1754188" y="1235075"/>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i="1"/>
              <a:t>Information</a:t>
            </a:r>
            <a:r>
              <a:rPr lang="en-US">
                <a:solidFill>
                  <a:srgbClr val="000000"/>
                </a:solidFill>
              </a:rPr>
              <a:t> is intrinsic to every system…</a:t>
            </a:r>
          </a:p>
        </p:txBody>
      </p:sp>
      <p:sp>
        <p:nvSpPr>
          <p:cNvPr id="61445" name="Rectangle 9"/>
          <p:cNvSpPr>
            <a:spLocks noChangeArrowheads="1"/>
          </p:cNvSpPr>
          <p:nvPr/>
        </p:nvSpPr>
        <p:spPr bwMode="auto">
          <a:xfrm>
            <a:off x="1754188" y="16002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t>How can we </a:t>
            </a:r>
            <a:r>
              <a:rPr lang="en-US" i="1">
                <a:solidFill>
                  <a:srgbClr val="120DF3"/>
                </a:solidFill>
              </a:rPr>
              <a:t>create with </a:t>
            </a:r>
            <a:r>
              <a:rPr lang="en-US"/>
              <a:t>this information?</a:t>
            </a:r>
          </a:p>
        </p:txBody>
      </p:sp>
      <p:sp>
        <p:nvSpPr>
          <p:cNvPr id="61446" name="Text Box 14"/>
          <p:cNvSpPr txBox="1">
            <a:spLocks noChangeArrowheads="1"/>
          </p:cNvSpPr>
          <p:nvPr/>
        </p:nvSpPr>
        <p:spPr bwMode="auto">
          <a:xfrm>
            <a:off x="3335338" y="1947863"/>
            <a:ext cx="1905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ja-JP" altLang="en-US" sz="1000" i="1">
                <a:solidFill>
                  <a:srgbClr val="120DF3"/>
                </a:solidFill>
              </a:rPr>
              <a:t>“</a:t>
            </a:r>
            <a:r>
              <a:rPr lang="en-US" altLang="ja-JP" sz="1000" i="1">
                <a:solidFill>
                  <a:srgbClr val="120DF3"/>
                </a:solidFill>
              </a:rPr>
              <a:t>benefit from</a:t>
            </a:r>
            <a:r>
              <a:rPr lang="ja-JP" altLang="en-US" sz="1000" i="1">
                <a:solidFill>
                  <a:srgbClr val="120DF3"/>
                </a:solidFill>
              </a:rPr>
              <a:t>”</a:t>
            </a:r>
            <a:endParaRPr lang="en-US" sz="1000" i="1">
              <a:solidFill>
                <a:srgbClr val="120DF3"/>
              </a:solidFill>
            </a:endParaRPr>
          </a:p>
        </p:txBody>
      </p:sp>
      <p:sp>
        <p:nvSpPr>
          <p:cNvPr id="61447" name="TextBox 11"/>
          <p:cNvSpPr txBox="1">
            <a:spLocks noChangeArrowheads="1"/>
          </p:cNvSpPr>
          <p:nvPr/>
        </p:nvSpPr>
        <p:spPr bwMode="auto">
          <a:xfrm>
            <a:off x="534988" y="24384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solidFill>
                  <a:srgbClr val="120DF3"/>
                </a:solidFill>
              </a:rPr>
              <a:t>Representing it...</a:t>
            </a:r>
          </a:p>
        </p:txBody>
      </p:sp>
      <p:sp>
        <p:nvSpPr>
          <p:cNvPr id="61448" name="TextBox 12"/>
          <p:cNvSpPr txBox="1">
            <a:spLocks noChangeArrowheads="1"/>
          </p:cNvSpPr>
          <p:nvPr/>
        </p:nvSpPr>
        <p:spPr bwMode="auto">
          <a:xfrm>
            <a:off x="534988" y="39624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solidFill>
                  <a:srgbClr val="120DF3"/>
                </a:solidFill>
              </a:rPr>
              <a:t>Interpreting it...</a:t>
            </a:r>
          </a:p>
        </p:txBody>
      </p:sp>
      <p:sp>
        <p:nvSpPr>
          <p:cNvPr id="61449" name="TextBox 13"/>
          <p:cNvSpPr txBox="1">
            <a:spLocks noChangeArrowheads="1"/>
          </p:cNvSpPr>
          <p:nvPr/>
        </p:nvSpPr>
        <p:spPr bwMode="auto">
          <a:xfrm>
            <a:off x="534988" y="5410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solidFill>
                  <a:srgbClr val="120DF3"/>
                </a:solidFill>
              </a:rPr>
              <a:t>Evaluating it...</a:t>
            </a:r>
          </a:p>
        </p:txBody>
      </p:sp>
      <p:sp>
        <p:nvSpPr>
          <p:cNvPr id="61450" name="Rectangle 14"/>
          <p:cNvSpPr>
            <a:spLocks noChangeArrowheads="1"/>
          </p:cNvSpPr>
          <p:nvPr/>
        </p:nvSpPr>
        <p:spPr bwMode="auto">
          <a:xfrm>
            <a:off x="4140200" y="2438400"/>
            <a:ext cx="421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a:solidFill>
                  <a:srgbClr val="000000"/>
                </a:solidFill>
              </a:rPr>
              <a:t>What information will we need?</a:t>
            </a:r>
            <a:endParaRPr lang="en-US" i="1"/>
          </a:p>
        </p:txBody>
      </p:sp>
      <p:cxnSp>
        <p:nvCxnSpPr>
          <p:cNvPr id="61451" name="Straight Connector 16"/>
          <p:cNvCxnSpPr>
            <a:cxnSpLocks noChangeShapeType="1"/>
          </p:cNvCxnSpPr>
          <p:nvPr/>
        </p:nvCxnSpPr>
        <p:spPr bwMode="auto">
          <a:xfrm>
            <a:off x="990600" y="2360613"/>
            <a:ext cx="73152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2" name="Straight Connector 17"/>
          <p:cNvCxnSpPr>
            <a:cxnSpLocks noChangeShapeType="1"/>
          </p:cNvCxnSpPr>
          <p:nvPr/>
        </p:nvCxnSpPr>
        <p:spPr bwMode="auto">
          <a:xfrm>
            <a:off x="990600" y="3886200"/>
            <a:ext cx="7315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3" name="Straight Connector 18"/>
          <p:cNvCxnSpPr>
            <a:cxnSpLocks noChangeShapeType="1"/>
          </p:cNvCxnSpPr>
          <p:nvPr/>
        </p:nvCxnSpPr>
        <p:spPr bwMode="auto">
          <a:xfrm>
            <a:off x="990600" y="5334000"/>
            <a:ext cx="7315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1454" name="Rectangle 19"/>
          <p:cNvSpPr>
            <a:spLocks noChangeArrowheads="1"/>
          </p:cNvSpPr>
          <p:nvPr/>
        </p:nvSpPr>
        <p:spPr bwMode="auto">
          <a:xfrm>
            <a:off x="4165600" y="3962400"/>
            <a:ext cx="386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a:solidFill>
                  <a:srgbClr val="000000"/>
                </a:solidFill>
              </a:rPr>
              <a:t>How will we know who won?</a:t>
            </a:r>
            <a:endParaRPr lang="en-US" i="1"/>
          </a:p>
        </p:txBody>
      </p:sp>
      <p:sp>
        <p:nvSpPr>
          <p:cNvPr id="61455" name="Rectangle 20"/>
          <p:cNvSpPr>
            <a:spLocks noChangeArrowheads="1"/>
          </p:cNvSpPr>
          <p:nvPr/>
        </p:nvSpPr>
        <p:spPr bwMode="auto">
          <a:xfrm>
            <a:off x="4191000" y="5410200"/>
            <a:ext cx="3729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a:solidFill>
                  <a:srgbClr val="000000"/>
                </a:solidFill>
              </a:rPr>
              <a:t>Is it as efficient as possible?</a:t>
            </a:r>
            <a:endParaRPr lang="en-US" i="1"/>
          </a:p>
        </p:txBody>
      </p:sp>
      <p:sp>
        <p:nvSpPr>
          <p:cNvPr id="61456" name="Ink 18"/>
          <p:cNvSpPr>
            <a:spLocks noRot="1" noChangeAspect="1" noEditPoints="1" noChangeArrowheads="1" noChangeShapeType="1" noTextEdit="1"/>
          </p:cNvSpPr>
          <p:nvPr/>
        </p:nvSpPr>
        <p:spPr bwMode="auto">
          <a:xfrm>
            <a:off x="7389813" y="1422400"/>
            <a:ext cx="923925" cy="701675"/>
          </a:xfrm>
          <a:custGeom>
            <a:avLst/>
            <a:gdLst>
              <a:gd name="T0" fmla="*/ 2147483647 w 2566"/>
              <a:gd name="T1" fmla="*/ 2147483647 h 1950"/>
              <a:gd name="T2" fmla="*/ 2147483647 w 2566"/>
              <a:gd name="T3" fmla="*/ 2147483647 h 1950"/>
              <a:gd name="T4" fmla="*/ 2147483647 w 2566"/>
              <a:gd name="T5" fmla="*/ 2147483647 h 1950"/>
              <a:gd name="T6" fmla="*/ 2147483647 w 2566"/>
              <a:gd name="T7" fmla="*/ 2147483647 h 1950"/>
              <a:gd name="T8" fmla="*/ 2147483647 w 2566"/>
              <a:gd name="T9" fmla="*/ 2147483647 h 1950"/>
              <a:gd name="T10" fmla="*/ 2147483647 w 2566"/>
              <a:gd name="T11" fmla="*/ 2147483647 h 1950"/>
              <a:gd name="T12" fmla="*/ 2147483647 w 2566"/>
              <a:gd name="T13" fmla="*/ 2147483647 h 1950"/>
              <a:gd name="T14" fmla="*/ 2147483647 w 2566"/>
              <a:gd name="T15" fmla="*/ 2147483647 h 1950"/>
              <a:gd name="T16" fmla="*/ 2147483647 w 2566"/>
              <a:gd name="T17" fmla="*/ 2147483647 h 1950"/>
              <a:gd name="T18" fmla="*/ 2147483647 w 2566"/>
              <a:gd name="T19" fmla="*/ 2147483647 h 1950"/>
              <a:gd name="T20" fmla="*/ 0 w 2566"/>
              <a:gd name="T21" fmla="*/ 2147483647 h 1950"/>
              <a:gd name="T22" fmla="*/ 2147483647 w 2566"/>
              <a:gd name="T23" fmla="*/ 2147483647 h 1950"/>
              <a:gd name="T24" fmla="*/ 2147483647 w 2566"/>
              <a:gd name="T25" fmla="*/ 2147483647 h 1950"/>
              <a:gd name="T26" fmla="*/ 2147483647 w 2566"/>
              <a:gd name="T27" fmla="*/ 2147483647 h 1950"/>
              <a:gd name="T28" fmla="*/ 2147483647 w 2566"/>
              <a:gd name="T29" fmla="*/ 2147483647 h 1950"/>
              <a:gd name="T30" fmla="*/ 2147483647 w 2566"/>
              <a:gd name="T31" fmla="*/ 2147483647 h 1950"/>
              <a:gd name="T32" fmla="*/ 2147483647 w 2566"/>
              <a:gd name="T33" fmla="*/ 2147483647 h 1950"/>
              <a:gd name="T34" fmla="*/ 2147483647 w 2566"/>
              <a:gd name="T35" fmla="*/ 2147483647 h 1950"/>
              <a:gd name="T36" fmla="*/ 2147483647 w 2566"/>
              <a:gd name="T37" fmla="*/ 2147483647 h 1950"/>
              <a:gd name="T38" fmla="*/ 2147483647 w 2566"/>
              <a:gd name="T39" fmla="*/ 2147483647 h 1950"/>
              <a:gd name="T40" fmla="*/ 2147483647 w 2566"/>
              <a:gd name="T41" fmla="*/ 2147483647 h 1950"/>
              <a:gd name="T42" fmla="*/ 2147483647 w 2566"/>
              <a:gd name="T43" fmla="*/ 2147483647 h 1950"/>
              <a:gd name="T44" fmla="*/ 2147483647 w 2566"/>
              <a:gd name="T45" fmla="*/ 2147483647 h 1950"/>
              <a:gd name="T46" fmla="*/ 2147483647 w 2566"/>
              <a:gd name="T47" fmla="*/ 2147483647 h 1950"/>
              <a:gd name="T48" fmla="*/ 2147483647 w 2566"/>
              <a:gd name="T49" fmla="*/ 2147483647 h 1950"/>
              <a:gd name="T50" fmla="*/ 2147483647 w 2566"/>
              <a:gd name="T51" fmla="*/ 2147483647 h 1950"/>
              <a:gd name="T52" fmla="*/ 2147483647 w 2566"/>
              <a:gd name="T53" fmla="*/ 2147483647 h 1950"/>
              <a:gd name="T54" fmla="*/ 2147483647 w 2566"/>
              <a:gd name="T55" fmla="*/ 2147483647 h 1950"/>
              <a:gd name="T56" fmla="*/ 2147483647 w 2566"/>
              <a:gd name="T57" fmla="*/ 2147483647 h 1950"/>
              <a:gd name="T58" fmla="*/ 2147483647 w 2566"/>
              <a:gd name="T59" fmla="*/ 2147483647 h 1950"/>
              <a:gd name="T60" fmla="*/ 2147483647 w 2566"/>
              <a:gd name="T61" fmla="*/ 2147483647 h 1950"/>
              <a:gd name="T62" fmla="*/ 2147483647 w 2566"/>
              <a:gd name="T63" fmla="*/ 2147483647 h 1950"/>
              <a:gd name="T64" fmla="*/ 2147483647 w 2566"/>
              <a:gd name="T65" fmla="*/ 2147483647 h 1950"/>
              <a:gd name="T66" fmla="*/ 2147483647 w 2566"/>
              <a:gd name="T67" fmla="*/ 2147483647 h 1950"/>
              <a:gd name="T68" fmla="*/ 2147483647 w 2566"/>
              <a:gd name="T69" fmla="*/ 2147483647 h 1950"/>
              <a:gd name="T70" fmla="*/ 2147483647 w 2566"/>
              <a:gd name="T71" fmla="*/ 2147483647 h 1950"/>
              <a:gd name="T72" fmla="*/ 2147483647 w 2566"/>
              <a:gd name="T73" fmla="*/ 2147483647 h 1950"/>
              <a:gd name="T74" fmla="*/ 2147483647 w 2566"/>
              <a:gd name="T75" fmla="*/ 2147483647 h 1950"/>
              <a:gd name="T76" fmla="*/ 2147483647 w 2566"/>
              <a:gd name="T77" fmla="*/ 2147483647 h 1950"/>
              <a:gd name="T78" fmla="*/ 2147483647 w 2566"/>
              <a:gd name="T79" fmla="*/ 2147483647 h 1950"/>
              <a:gd name="T80" fmla="*/ 2147483647 w 2566"/>
              <a:gd name="T81" fmla="*/ 2147483647 h 1950"/>
              <a:gd name="T82" fmla="*/ 2147483647 w 2566"/>
              <a:gd name="T83" fmla="*/ 2147483647 h 1950"/>
              <a:gd name="T84" fmla="*/ 2147483647 w 2566"/>
              <a:gd name="T85" fmla="*/ 2147483647 h 1950"/>
              <a:gd name="T86" fmla="*/ 2147483647 w 2566"/>
              <a:gd name="T87" fmla="*/ 2147483647 h 1950"/>
              <a:gd name="T88" fmla="*/ 2147483647 w 2566"/>
              <a:gd name="T89" fmla="*/ 2147483647 h 1950"/>
              <a:gd name="T90" fmla="*/ 2147483647 w 2566"/>
              <a:gd name="T91" fmla="*/ 2147483647 h 1950"/>
              <a:gd name="T92" fmla="*/ 2147483647 w 2566"/>
              <a:gd name="T93" fmla="*/ 2147483647 h 1950"/>
              <a:gd name="T94" fmla="*/ 2147483647 w 2566"/>
              <a:gd name="T95" fmla="*/ 2147483647 h 1950"/>
              <a:gd name="T96" fmla="*/ 2147483647 w 2566"/>
              <a:gd name="T97" fmla="*/ 2147483647 h 1950"/>
              <a:gd name="T98" fmla="*/ 2147483647 w 2566"/>
              <a:gd name="T99" fmla="*/ 2147483647 h 1950"/>
              <a:gd name="T100" fmla="*/ 2147483647 w 2566"/>
              <a:gd name="T101" fmla="*/ 2147483647 h 1950"/>
              <a:gd name="T102" fmla="*/ 2147483647 w 2566"/>
              <a:gd name="T103" fmla="*/ 2147483647 h 1950"/>
              <a:gd name="T104" fmla="*/ 2147483647 w 2566"/>
              <a:gd name="T105" fmla="*/ 2147483647 h 1950"/>
              <a:gd name="T106" fmla="*/ 2147483647 w 2566"/>
              <a:gd name="T107" fmla="*/ 2147483647 h 1950"/>
              <a:gd name="T108" fmla="*/ 2147483647 w 2566"/>
              <a:gd name="T109" fmla="*/ 2147483647 h 1950"/>
              <a:gd name="T110" fmla="*/ 2147483647 w 2566"/>
              <a:gd name="T111" fmla="*/ 2147483647 h 1950"/>
              <a:gd name="T112" fmla="*/ 2147483647 w 2566"/>
              <a:gd name="T113" fmla="*/ 2147483647 h 1950"/>
              <a:gd name="T114" fmla="*/ 2147483647 w 2566"/>
              <a:gd name="T115" fmla="*/ 2147483647 h 1950"/>
              <a:gd name="T116" fmla="*/ 2147483647 w 2566"/>
              <a:gd name="T117" fmla="*/ 2147483647 h 19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66"/>
              <a:gd name="T178" fmla="*/ 0 h 1950"/>
              <a:gd name="T179" fmla="*/ 2566 w 2566"/>
              <a:gd name="T180" fmla="*/ 1950 h 19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66" h="1950" extrusionOk="0">
                <a:moveTo>
                  <a:pt x="872" y="587"/>
                </a:moveTo>
                <a:cubicBezTo>
                  <a:pt x="858" y="613"/>
                  <a:pt x="840" y="636"/>
                  <a:pt x="831" y="664"/>
                </a:cubicBezTo>
                <a:cubicBezTo>
                  <a:pt x="815" y="714"/>
                  <a:pt x="794" y="763"/>
                  <a:pt x="782" y="815"/>
                </a:cubicBezTo>
                <a:cubicBezTo>
                  <a:pt x="765" y="893"/>
                  <a:pt x="752" y="975"/>
                  <a:pt x="747" y="1055"/>
                </a:cubicBezTo>
                <a:cubicBezTo>
                  <a:pt x="742" y="1137"/>
                  <a:pt x="739" y="1219"/>
                  <a:pt x="734" y="1301"/>
                </a:cubicBezTo>
                <a:cubicBezTo>
                  <a:pt x="730" y="1370"/>
                  <a:pt x="718" y="1432"/>
                  <a:pt x="702" y="1497"/>
                </a:cubicBezTo>
                <a:cubicBezTo>
                  <a:pt x="694" y="1529"/>
                  <a:pt x="691" y="1550"/>
                  <a:pt x="654" y="1549"/>
                </a:cubicBezTo>
                <a:cubicBezTo>
                  <a:pt x="648" y="1546"/>
                  <a:pt x="642" y="1544"/>
                  <a:pt x="636" y="1541"/>
                </a:cubicBezTo>
              </a:path>
              <a:path w="2566" h="1950" extrusionOk="0">
                <a:moveTo>
                  <a:pt x="139" y="934"/>
                </a:moveTo>
                <a:cubicBezTo>
                  <a:pt x="103" y="900"/>
                  <a:pt x="55" y="872"/>
                  <a:pt x="31" y="826"/>
                </a:cubicBezTo>
                <a:cubicBezTo>
                  <a:pt x="6" y="778"/>
                  <a:pt x="-3" y="724"/>
                  <a:pt x="0" y="670"/>
                </a:cubicBezTo>
                <a:cubicBezTo>
                  <a:pt x="5" y="595"/>
                  <a:pt x="43" y="516"/>
                  <a:pt x="81" y="453"/>
                </a:cubicBezTo>
                <a:cubicBezTo>
                  <a:pt x="180" y="288"/>
                  <a:pt x="337" y="161"/>
                  <a:pt x="509" y="78"/>
                </a:cubicBezTo>
                <a:cubicBezTo>
                  <a:pt x="610" y="30"/>
                  <a:pt x="728" y="-12"/>
                  <a:pt x="841" y="5"/>
                </a:cubicBezTo>
                <a:cubicBezTo>
                  <a:pt x="1019" y="31"/>
                  <a:pt x="1152" y="202"/>
                  <a:pt x="1171" y="374"/>
                </a:cubicBezTo>
                <a:cubicBezTo>
                  <a:pt x="1188" y="531"/>
                  <a:pt x="1095" y="663"/>
                  <a:pt x="975" y="755"/>
                </a:cubicBezTo>
                <a:cubicBezTo>
                  <a:pt x="917" y="800"/>
                  <a:pt x="855" y="835"/>
                  <a:pt x="788" y="863"/>
                </a:cubicBezTo>
                <a:cubicBezTo>
                  <a:pt x="711" y="895"/>
                  <a:pt x="633" y="907"/>
                  <a:pt x="552" y="917"/>
                </a:cubicBezTo>
                <a:cubicBezTo>
                  <a:pt x="548" y="917"/>
                  <a:pt x="544" y="918"/>
                  <a:pt x="540" y="918"/>
                </a:cubicBezTo>
                <a:cubicBezTo>
                  <a:pt x="563" y="937"/>
                  <a:pt x="590" y="959"/>
                  <a:pt x="614" y="979"/>
                </a:cubicBezTo>
                <a:cubicBezTo>
                  <a:pt x="679" y="1032"/>
                  <a:pt x="741" y="1088"/>
                  <a:pt x="800" y="1147"/>
                </a:cubicBezTo>
                <a:cubicBezTo>
                  <a:pt x="893" y="1240"/>
                  <a:pt x="995" y="1406"/>
                  <a:pt x="1123" y="1455"/>
                </a:cubicBezTo>
                <a:cubicBezTo>
                  <a:pt x="1189" y="1481"/>
                  <a:pt x="1201" y="1443"/>
                  <a:pt x="1252" y="1416"/>
                </a:cubicBezTo>
              </a:path>
              <a:path w="2566" h="1950" extrusionOk="0">
                <a:moveTo>
                  <a:pt x="1471" y="525"/>
                </a:moveTo>
                <a:cubicBezTo>
                  <a:pt x="1491" y="570"/>
                  <a:pt x="1479" y="615"/>
                  <a:pt x="1478" y="665"/>
                </a:cubicBezTo>
                <a:cubicBezTo>
                  <a:pt x="1475" y="779"/>
                  <a:pt x="1477" y="893"/>
                  <a:pt x="1472" y="1007"/>
                </a:cubicBezTo>
                <a:cubicBezTo>
                  <a:pt x="1467" y="1125"/>
                  <a:pt x="1466" y="1243"/>
                  <a:pt x="1465" y="1361"/>
                </a:cubicBezTo>
                <a:cubicBezTo>
                  <a:pt x="1465" y="1384"/>
                  <a:pt x="1466" y="1407"/>
                  <a:pt x="1466" y="1430"/>
                </a:cubicBezTo>
              </a:path>
              <a:path w="2566" h="1950" extrusionOk="0">
                <a:moveTo>
                  <a:pt x="1265" y="1002"/>
                </a:moveTo>
                <a:cubicBezTo>
                  <a:pt x="1241" y="898"/>
                  <a:pt x="1213" y="793"/>
                  <a:pt x="1225" y="685"/>
                </a:cubicBezTo>
                <a:cubicBezTo>
                  <a:pt x="1236" y="585"/>
                  <a:pt x="1293" y="500"/>
                  <a:pt x="1391" y="470"/>
                </a:cubicBezTo>
                <a:cubicBezTo>
                  <a:pt x="1511" y="433"/>
                  <a:pt x="1662" y="469"/>
                  <a:pt x="1758" y="547"/>
                </a:cubicBezTo>
                <a:cubicBezTo>
                  <a:pt x="1806" y="586"/>
                  <a:pt x="1851" y="650"/>
                  <a:pt x="1842" y="715"/>
                </a:cubicBezTo>
                <a:cubicBezTo>
                  <a:pt x="1833" y="782"/>
                  <a:pt x="1779" y="829"/>
                  <a:pt x="1727" y="863"/>
                </a:cubicBezTo>
                <a:cubicBezTo>
                  <a:pt x="1667" y="902"/>
                  <a:pt x="1593" y="922"/>
                  <a:pt x="1523" y="935"/>
                </a:cubicBezTo>
                <a:cubicBezTo>
                  <a:pt x="1508" y="937"/>
                  <a:pt x="1494" y="939"/>
                  <a:pt x="1479" y="941"/>
                </a:cubicBezTo>
              </a:path>
              <a:path w="2566" h="1950" extrusionOk="0">
                <a:moveTo>
                  <a:pt x="2558" y="434"/>
                </a:moveTo>
                <a:cubicBezTo>
                  <a:pt x="2563" y="388"/>
                  <a:pt x="2573" y="348"/>
                  <a:pt x="2535" y="312"/>
                </a:cubicBezTo>
                <a:cubicBezTo>
                  <a:pt x="2497" y="275"/>
                  <a:pt x="2415" y="280"/>
                  <a:pt x="2368" y="287"/>
                </a:cubicBezTo>
                <a:cubicBezTo>
                  <a:pt x="2251" y="305"/>
                  <a:pt x="2112" y="370"/>
                  <a:pt x="2067" y="487"/>
                </a:cubicBezTo>
                <a:cubicBezTo>
                  <a:pt x="2033" y="576"/>
                  <a:pt x="2074" y="665"/>
                  <a:pt x="2123" y="740"/>
                </a:cubicBezTo>
                <a:cubicBezTo>
                  <a:pt x="2186" y="836"/>
                  <a:pt x="2279" y="910"/>
                  <a:pt x="2366" y="983"/>
                </a:cubicBezTo>
                <a:cubicBezTo>
                  <a:pt x="2418" y="1027"/>
                  <a:pt x="2506" y="1082"/>
                  <a:pt x="2524" y="1153"/>
                </a:cubicBezTo>
                <a:cubicBezTo>
                  <a:pt x="2539" y="1213"/>
                  <a:pt x="2458" y="1244"/>
                  <a:pt x="2415" y="1255"/>
                </a:cubicBezTo>
                <a:cubicBezTo>
                  <a:pt x="2331" y="1277"/>
                  <a:pt x="2237" y="1269"/>
                  <a:pt x="2152" y="1259"/>
                </a:cubicBezTo>
                <a:cubicBezTo>
                  <a:pt x="2075" y="1250"/>
                  <a:pt x="2000" y="1231"/>
                  <a:pt x="1923" y="1227"/>
                </a:cubicBezTo>
                <a:cubicBezTo>
                  <a:pt x="1908" y="1227"/>
                  <a:pt x="1892" y="1227"/>
                  <a:pt x="1877" y="1227"/>
                </a:cubicBezTo>
              </a:path>
              <a:path w="2566" h="1950" extrusionOk="0">
                <a:moveTo>
                  <a:pt x="913" y="1610"/>
                </a:moveTo>
                <a:cubicBezTo>
                  <a:pt x="871" y="1638"/>
                  <a:pt x="862" y="1650"/>
                  <a:pt x="833" y="1682"/>
                </a:cubicBezTo>
                <a:cubicBezTo>
                  <a:pt x="938" y="1684"/>
                  <a:pt x="1038" y="1678"/>
                  <a:pt x="1143" y="1667"/>
                </a:cubicBezTo>
                <a:cubicBezTo>
                  <a:pt x="1395" y="1641"/>
                  <a:pt x="1646" y="1610"/>
                  <a:pt x="1897" y="1577"/>
                </a:cubicBezTo>
                <a:cubicBezTo>
                  <a:pt x="2088" y="1552"/>
                  <a:pt x="2277" y="1524"/>
                  <a:pt x="2467" y="1490"/>
                </a:cubicBezTo>
              </a:path>
              <a:path w="2566" h="1950" extrusionOk="0">
                <a:moveTo>
                  <a:pt x="1155" y="1914"/>
                </a:moveTo>
                <a:cubicBezTo>
                  <a:pt x="1130" y="1925"/>
                  <a:pt x="1106" y="1935"/>
                  <a:pt x="1081" y="1945"/>
                </a:cubicBezTo>
                <a:cubicBezTo>
                  <a:pt x="1108" y="1917"/>
                  <a:pt x="1117" y="1918"/>
                  <a:pt x="1152" y="1903"/>
                </a:cubicBezTo>
                <a:cubicBezTo>
                  <a:pt x="1371" y="1809"/>
                  <a:pt x="1615" y="1776"/>
                  <a:pt x="1849" y="1745"/>
                </a:cubicBezTo>
                <a:cubicBezTo>
                  <a:pt x="1988" y="1726"/>
                  <a:pt x="2127" y="1717"/>
                  <a:pt x="2267" y="1710"/>
                </a:cubicBezTo>
                <a:cubicBezTo>
                  <a:pt x="2311" y="1708"/>
                  <a:pt x="2383" y="1693"/>
                  <a:pt x="2428" y="1703"/>
                </a:cubicBezTo>
                <a:cubicBezTo>
                  <a:pt x="2456" y="1709"/>
                  <a:pt x="2387" y="1722"/>
                  <a:pt x="2379" y="1725"/>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57" name="Ink 19"/>
          <p:cNvSpPr>
            <a:spLocks noRot="1" noChangeAspect="1" noEditPoints="1" noChangeArrowheads="1" noChangeShapeType="1" noTextEdit="1"/>
          </p:cNvSpPr>
          <p:nvPr/>
        </p:nvSpPr>
        <p:spPr bwMode="auto">
          <a:xfrm>
            <a:off x="2001838" y="2976563"/>
            <a:ext cx="2312987" cy="679450"/>
          </a:xfrm>
          <a:custGeom>
            <a:avLst/>
            <a:gdLst>
              <a:gd name="T0" fmla="*/ 2147483647 w 6424"/>
              <a:gd name="T1" fmla="*/ 2147483647 h 1886"/>
              <a:gd name="T2" fmla="*/ 2147483647 w 6424"/>
              <a:gd name="T3" fmla="*/ 2147483647 h 1886"/>
              <a:gd name="T4" fmla="*/ 2147483647 w 6424"/>
              <a:gd name="T5" fmla="*/ 2147483647 h 1886"/>
              <a:gd name="T6" fmla="*/ 2147483647 w 6424"/>
              <a:gd name="T7" fmla="*/ 2147483647 h 1886"/>
              <a:gd name="T8" fmla="*/ 2147483647 w 6424"/>
              <a:gd name="T9" fmla="*/ 2147483647 h 1886"/>
              <a:gd name="T10" fmla="*/ 2147483647 w 6424"/>
              <a:gd name="T11" fmla="*/ 2147483647 h 1886"/>
              <a:gd name="T12" fmla="*/ 2147483647 w 6424"/>
              <a:gd name="T13" fmla="*/ 2147483647 h 1886"/>
              <a:gd name="T14" fmla="*/ 2147483647 w 6424"/>
              <a:gd name="T15" fmla="*/ 2147483647 h 1886"/>
              <a:gd name="T16" fmla="*/ 2147483647 w 6424"/>
              <a:gd name="T17" fmla="*/ 2147483647 h 1886"/>
              <a:gd name="T18" fmla="*/ 2147483647 w 6424"/>
              <a:gd name="T19" fmla="*/ 2147483647 h 1886"/>
              <a:gd name="T20" fmla="*/ 2147483647 w 6424"/>
              <a:gd name="T21" fmla="*/ 2147483647 h 1886"/>
              <a:gd name="T22" fmla="*/ 2147483647 w 6424"/>
              <a:gd name="T23" fmla="*/ 2147483647 h 1886"/>
              <a:gd name="T24" fmla="*/ 2147483647 w 6424"/>
              <a:gd name="T25" fmla="*/ 2147483647 h 1886"/>
              <a:gd name="T26" fmla="*/ 2147483647 w 6424"/>
              <a:gd name="T27" fmla="*/ 2147483647 h 1886"/>
              <a:gd name="T28" fmla="*/ 2147483647 w 6424"/>
              <a:gd name="T29" fmla="*/ 2147483647 h 1886"/>
              <a:gd name="T30" fmla="*/ 2147483647 w 6424"/>
              <a:gd name="T31" fmla="*/ 2147483647 h 1886"/>
              <a:gd name="T32" fmla="*/ 2147483647 w 6424"/>
              <a:gd name="T33" fmla="*/ 2147483647 h 1886"/>
              <a:gd name="T34" fmla="*/ 2147483647 w 6424"/>
              <a:gd name="T35" fmla="*/ 2147483647 h 1886"/>
              <a:gd name="T36" fmla="*/ 2147483647 w 6424"/>
              <a:gd name="T37" fmla="*/ 2147483647 h 1886"/>
              <a:gd name="T38" fmla="*/ 2147483647 w 6424"/>
              <a:gd name="T39" fmla="*/ 2147483647 h 1886"/>
              <a:gd name="T40" fmla="*/ 2147483647 w 6424"/>
              <a:gd name="T41" fmla="*/ 2147483647 h 1886"/>
              <a:gd name="T42" fmla="*/ 2147483647 w 6424"/>
              <a:gd name="T43" fmla="*/ 2147483647 h 1886"/>
              <a:gd name="T44" fmla="*/ 2147483647 w 6424"/>
              <a:gd name="T45" fmla="*/ 2147483647 h 1886"/>
              <a:gd name="T46" fmla="*/ 2147483647 w 6424"/>
              <a:gd name="T47" fmla="*/ 2147483647 h 1886"/>
              <a:gd name="T48" fmla="*/ 2147483647 w 6424"/>
              <a:gd name="T49" fmla="*/ 2147483647 h 1886"/>
              <a:gd name="T50" fmla="*/ 2147483647 w 6424"/>
              <a:gd name="T51" fmla="*/ 2147483647 h 1886"/>
              <a:gd name="T52" fmla="*/ 2147483647 w 6424"/>
              <a:gd name="T53" fmla="*/ 2147483647 h 1886"/>
              <a:gd name="T54" fmla="*/ 2147483647 w 6424"/>
              <a:gd name="T55" fmla="*/ 2147483647 h 1886"/>
              <a:gd name="T56" fmla="*/ 2147483647 w 6424"/>
              <a:gd name="T57" fmla="*/ 2147483647 h 1886"/>
              <a:gd name="T58" fmla="*/ 2147483647 w 6424"/>
              <a:gd name="T59" fmla="*/ 2147483647 h 1886"/>
              <a:gd name="T60" fmla="*/ 2147483647 w 6424"/>
              <a:gd name="T61" fmla="*/ 2147483647 h 1886"/>
              <a:gd name="T62" fmla="*/ 2147483647 w 6424"/>
              <a:gd name="T63" fmla="*/ 2147483647 h 1886"/>
              <a:gd name="T64" fmla="*/ 2147483647 w 6424"/>
              <a:gd name="T65" fmla="*/ 2147483647 h 1886"/>
              <a:gd name="T66" fmla="*/ 2147483647 w 6424"/>
              <a:gd name="T67" fmla="*/ 2147483647 h 1886"/>
              <a:gd name="T68" fmla="*/ 2147483647 w 6424"/>
              <a:gd name="T69" fmla="*/ 2147483647 h 1886"/>
              <a:gd name="T70" fmla="*/ 2147483647 w 6424"/>
              <a:gd name="T71" fmla="*/ 2147483647 h 1886"/>
              <a:gd name="T72" fmla="*/ 2147483647 w 6424"/>
              <a:gd name="T73" fmla="*/ 2147483647 h 1886"/>
              <a:gd name="T74" fmla="*/ 2147483647 w 6424"/>
              <a:gd name="T75" fmla="*/ 2147483647 h 1886"/>
              <a:gd name="T76" fmla="*/ 2147483647 w 6424"/>
              <a:gd name="T77" fmla="*/ 2147483647 h 1886"/>
              <a:gd name="T78" fmla="*/ 2147483647 w 6424"/>
              <a:gd name="T79" fmla="*/ 2147483647 h 1886"/>
              <a:gd name="T80" fmla="*/ 2147483647 w 6424"/>
              <a:gd name="T81" fmla="*/ 2147483647 h 1886"/>
              <a:gd name="T82" fmla="*/ 2147483647 w 6424"/>
              <a:gd name="T83" fmla="*/ 2147483647 h 1886"/>
              <a:gd name="T84" fmla="*/ 2147483647 w 6424"/>
              <a:gd name="T85" fmla="*/ 2147483647 h 1886"/>
              <a:gd name="T86" fmla="*/ 2147483647 w 6424"/>
              <a:gd name="T87" fmla="*/ 2147483647 h 1886"/>
              <a:gd name="T88" fmla="*/ 2147483647 w 6424"/>
              <a:gd name="T89" fmla="*/ 2147483647 h 18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24"/>
              <a:gd name="T136" fmla="*/ 0 h 1886"/>
              <a:gd name="T137" fmla="*/ 6424 w 6424"/>
              <a:gd name="T138" fmla="*/ 1886 h 18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24" h="1886" extrusionOk="0">
                <a:moveTo>
                  <a:pt x="759" y="750"/>
                </a:moveTo>
                <a:cubicBezTo>
                  <a:pt x="753" y="736"/>
                  <a:pt x="737" y="710"/>
                  <a:pt x="733" y="696"/>
                </a:cubicBezTo>
                <a:cubicBezTo>
                  <a:pt x="721" y="655"/>
                  <a:pt x="708" y="628"/>
                  <a:pt x="724" y="584"/>
                </a:cubicBezTo>
                <a:cubicBezTo>
                  <a:pt x="752" y="506"/>
                  <a:pt x="817" y="444"/>
                  <a:pt x="874" y="387"/>
                </a:cubicBezTo>
                <a:cubicBezTo>
                  <a:pt x="998" y="264"/>
                  <a:pt x="1152" y="166"/>
                  <a:pt x="1304" y="81"/>
                </a:cubicBezTo>
                <a:cubicBezTo>
                  <a:pt x="1366" y="46"/>
                  <a:pt x="1474" y="-26"/>
                  <a:pt x="1550" y="9"/>
                </a:cubicBezTo>
                <a:cubicBezTo>
                  <a:pt x="1616" y="40"/>
                  <a:pt x="1622" y="139"/>
                  <a:pt x="1622" y="200"/>
                </a:cubicBezTo>
                <a:cubicBezTo>
                  <a:pt x="1623" y="558"/>
                  <a:pt x="1429" y="939"/>
                  <a:pt x="1218" y="1218"/>
                </a:cubicBezTo>
                <a:cubicBezTo>
                  <a:pt x="1007" y="1497"/>
                  <a:pt x="667" y="1803"/>
                  <a:pt x="298" y="1826"/>
                </a:cubicBezTo>
                <a:cubicBezTo>
                  <a:pt x="218" y="1831"/>
                  <a:pt x="119" y="1813"/>
                  <a:pt x="60" y="1753"/>
                </a:cubicBezTo>
                <a:cubicBezTo>
                  <a:pt x="-46" y="1644"/>
                  <a:pt x="5" y="1491"/>
                  <a:pt x="110" y="1404"/>
                </a:cubicBezTo>
                <a:cubicBezTo>
                  <a:pt x="290" y="1255"/>
                  <a:pt x="525" y="1284"/>
                  <a:pt x="719" y="1386"/>
                </a:cubicBezTo>
                <a:cubicBezTo>
                  <a:pt x="917" y="1490"/>
                  <a:pt x="1073" y="1660"/>
                  <a:pt x="1288" y="1734"/>
                </a:cubicBezTo>
                <a:cubicBezTo>
                  <a:pt x="1403" y="1773"/>
                  <a:pt x="1542" y="1785"/>
                  <a:pt x="1652" y="1724"/>
                </a:cubicBezTo>
                <a:cubicBezTo>
                  <a:pt x="1747" y="1672"/>
                  <a:pt x="1815" y="1576"/>
                  <a:pt x="1879" y="1493"/>
                </a:cubicBezTo>
              </a:path>
              <a:path w="6424" h="1886" extrusionOk="0">
                <a:moveTo>
                  <a:pt x="2440" y="1328"/>
                </a:moveTo>
                <a:cubicBezTo>
                  <a:pt x="2412" y="1340"/>
                  <a:pt x="2408" y="1326"/>
                  <a:pt x="2401" y="1360"/>
                </a:cubicBezTo>
                <a:cubicBezTo>
                  <a:pt x="2393" y="1399"/>
                  <a:pt x="2434" y="1474"/>
                  <a:pt x="2444" y="1510"/>
                </a:cubicBezTo>
                <a:cubicBezTo>
                  <a:pt x="2476" y="1622"/>
                  <a:pt x="2497" y="1772"/>
                  <a:pt x="2564" y="1870"/>
                </a:cubicBezTo>
                <a:cubicBezTo>
                  <a:pt x="2579" y="1884"/>
                  <a:pt x="2583" y="1889"/>
                  <a:pt x="2597" y="1883"/>
                </a:cubicBezTo>
                <a:cubicBezTo>
                  <a:pt x="2643" y="1847"/>
                  <a:pt x="2667" y="1801"/>
                  <a:pt x="2691" y="1747"/>
                </a:cubicBezTo>
                <a:cubicBezTo>
                  <a:pt x="2736" y="1647"/>
                  <a:pt x="2770" y="1542"/>
                  <a:pt x="2801" y="1437"/>
                </a:cubicBezTo>
                <a:cubicBezTo>
                  <a:pt x="2826" y="1350"/>
                  <a:pt x="2852" y="1261"/>
                  <a:pt x="2870" y="1173"/>
                </a:cubicBezTo>
                <a:cubicBezTo>
                  <a:pt x="2879" y="1130"/>
                  <a:pt x="2873" y="1087"/>
                  <a:pt x="2892" y="1145"/>
                </a:cubicBezTo>
              </a:path>
              <a:path w="6424" h="1886" extrusionOk="0">
                <a:moveTo>
                  <a:pt x="2895" y="1720"/>
                </a:moveTo>
                <a:cubicBezTo>
                  <a:pt x="2937" y="1704"/>
                  <a:pt x="2964" y="1666"/>
                  <a:pt x="2988" y="1627"/>
                </a:cubicBezTo>
                <a:cubicBezTo>
                  <a:pt x="3036" y="1548"/>
                  <a:pt x="3082" y="1471"/>
                  <a:pt x="3140" y="1399"/>
                </a:cubicBezTo>
                <a:cubicBezTo>
                  <a:pt x="3186" y="1343"/>
                  <a:pt x="3237" y="1282"/>
                  <a:pt x="3314" y="1274"/>
                </a:cubicBezTo>
                <a:cubicBezTo>
                  <a:pt x="3383" y="1267"/>
                  <a:pt x="3446" y="1309"/>
                  <a:pt x="3497" y="1350"/>
                </a:cubicBezTo>
                <a:cubicBezTo>
                  <a:pt x="3548" y="1391"/>
                  <a:pt x="3597" y="1442"/>
                  <a:pt x="3633" y="1498"/>
                </a:cubicBezTo>
                <a:cubicBezTo>
                  <a:pt x="3654" y="1531"/>
                  <a:pt x="3670" y="1572"/>
                  <a:pt x="3631" y="1599"/>
                </a:cubicBezTo>
                <a:cubicBezTo>
                  <a:pt x="3563" y="1645"/>
                  <a:pt x="3453" y="1637"/>
                  <a:pt x="3376" y="1635"/>
                </a:cubicBezTo>
                <a:cubicBezTo>
                  <a:pt x="3307" y="1633"/>
                  <a:pt x="3232" y="1632"/>
                  <a:pt x="3165" y="1615"/>
                </a:cubicBezTo>
                <a:cubicBezTo>
                  <a:pt x="3139" y="1608"/>
                  <a:pt x="3105" y="1595"/>
                  <a:pt x="3132" y="1566"/>
                </a:cubicBezTo>
                <a:cubicBezTo>
                  <a:pt x="3160" y="1547"/>
                  <a:pt x="3172" y="1539"/>
                  <a:pt x="3191" y="1525"/>
                </a:cubicBezTo>
              </a:path>
              <a:path w="6424" h="1886" extrusionOk="0">
                <a:moveTo>
                  <a:pt x="3689" y="1485"/>
                </a:moveTo>
                <a:cubicBezTo>
                  <a:pt x="3719" y="1539"/>
                  <a:pt x="3744" y="1592"/>
                  <a:pt x="3756" y="1653"/>
                </a:cubicBezTo>
                <a:cubicBezTo>
                  <a:pt x="3761" y="1678"/>
                  <a:pt x="3756" y="1697"/>
                  <a:pt x="3755" y="1715"/>
                </a:cubicBezTo>
                <a:cubicBezTo>
                  <a:pt x="3733" y="1678"/>
                  <a:pt x="3729" y="1643"/>
                  <a:pt x="3726" y="1600"/>
                </a:cubicBezTo>
                <a:cubicBezTo>
                  <a:pt x="3720" y="1516"/>
                  <a:pt x="3729" y="1435"/>
                  <a:pt x="3761" y="1357"/>
                </a:cubicBezTo>
                <a:cubicBezTo>
                  <a:pt x="3788" y="1291"/>
                  <a:pt x="3834" y="1220"/>
                  <a:pt x="3896" y="1182"/>
                </a:cubicBezTo>
                <a:cubicBezTo>
                  <a:pt x="3934" y="1159"/>
                  <a:pt x="3981" y="1164"/>
                  <a:pt x="3991" y="1213"/>
                </a:cubicBezTo>
                <a:cubicBezTo>
                  <a:pt x="4009" y="1299"/>
                  <a:pt x="3950" y="1395"/>
                  <a:pt x="3936" y="1478"/>
                </a:cubicBezTo>
                <a:cubicBezTo>
                  <a:pt x="3930" y="1515"/>
                  <a:pt x="3929" y="1561"/>
                  <a:pt x="3976" y="1568"/>
                </a:cubicBezTo>
                <a:cubicBezTo>
                  <a:pt x="4030" y="1575"/>
                  <a:pt x="4084" y="1542"/>
                  <a:pt x="4127" y="1515"/>
                </a:cubicBezTo>
                <a:cubicBezTo>
                  <a:pt x="4176" y="1485"/>
                  <a:pt x="4220" y="1425"/>
                  <a:pt x="4272" y="1403"/>
                </a:cubicBezTo>
                <a:cubicBezTo>
                  <a:pt x="4277" y="1403"/>
                  <a:pt x="4281" y="1402"/>
                  <a:pt x="4286" y="1402"/>
                </a:cubicBezTo>
                <a:cubicBezTo>
                  <a:pt x="4305" y="1434"/>
                  <a:pt x="4318" y="1459"/>
                  <a:pt x="4326" y="1500"/>
                </a:cubicBezTo>
                <a:cubicBezTo>
                  <a:pt x="4336" y="1549"/>
                  <a:pt x="4345" y="1599"/>
                  <a:pt x="4360" y="1647"/>
                </a:cubicBezTo>
                <a:cubicBezTo>
                  <a:pt x="4380" y="1710"/>
                  <a:pt x="4384" y="1658"/>
                  <a:pt x="4388" y="1626"/>
                </a:cubicBezTo>
              </a:path>
              <a:path w="6424" h="1886" extrusionOk="0">
                <a:moveTo>
                  <a:pt x="4220" y="899"/>
                </a:moveTo>
                <a:cubicBezTo>
                  <a:pt x="4216" y="897"/>
                  <a:pt x="4213" y="894"/>
                  <a:pt x="4209" y="892"/>
                </a:cubicBezTo>
                <a:cubicBezTo>
                  <a:pt x="4212" y="924"/>
                  <a:pt x="4217" y="941"/>
                  <a:pt x="4230" y="972"/>
                </a:cubicBezTo>
                <a:cubicBezTo>
                  <a:pt x="4235" y="984"/>
                  <a:pt x="4241" y="996"/>
                  <a:pt x="4246" y="1008"/>
                </a:cubicBezTo>
              </a:path>
              <a:path w="6424" h="1886" extrusionOk="0">
                <a:moveTo>
                  <a:pt x="4557" y="1578"/>
                </a:moveTo>
                <a:cubicBezTo>
                  <a:pt x="4613" y="1557"/>
                  <a:pt x="4615" y="1528"/>
                  <a:pt x="4643" y="1478"/>
                </a:cubicBezTo>
                <a:cubicBezTo>
                  <a:pt x="4677" y="1417"/>
                  <a:pt x="4705" y="1351"/>
                  <a:pt x="4742" y="1292"/>
                </a:cubicBezTo>
                <a:cubicBezTo>
                  <a:pt x="4768" y="1251"/>
                  <a:pt x="4798" y="1229"/>
                  <a:pt x="4841" y="1260"/>
                </a:cubicBezTo>
                <a:cubicBezTo>
                  <a:pt x="4890" y="1295"/>
                  <a:pt x="4925" y="1356"/>
                  <a:pt x="4958" y="1405"/>
                </a:cubicBezTo>
                <a:cubicBezTo>
                  <a:pt x="4982" y="1442"/>
                  <a:pt x="5024" y="1491"/>
                  <a:pt x="5023" y="1538"/>
                </a:cubicBezTo>
                <a:cubicBezTo>
                  <a:pt x="5022" y="1579"/>
                  <a:pt x="4958" y="1574"/>
                  <a:pt x="4932" y="1571"/>
                </a:cubicBezTo>
                <a:cubicBezTo>
                  <a:pt x="4867" y="1565"/>
                  <a:pt x="4805" y="1546"/>
                  <a:pt x="4746" y="1519"/>
                </a:cubicBezTo>
                <a:cubicBezTo>
                  <a:pt x="4712" y="1504"/>
                  <a:pt x="4693" y="1488"/>
                  <a:pt x="4670" y="1460"/>
                </a:cubicBezTo>
              </a:path>
              <a:path w="6424" h="1886" extrusionOk="0">
                <a:moveTo>
                  <a:pt x="5290" y="322"/>
                </a:moveTo>
                <a:cubicBezTo>
                  <a:pt x="5284" y="299"/>
                  <a:pt x="5299" y="253"/>
                  <a:pt x="5280" y="280"/>
                </a:cubicBezTo>
                <a:cubicBezTo>
                  <a:pt x="5240" y="337"/>
                  <a:pt x="5244" y="487"/>
                  <a:pt x="5233" y="551"/>
                </a:cubicBezTo>
                <a:cubicBezTo>
                  <a:pt x="5205" y="723"/>
                  <a:pt x="5180" y="895"/>
                  <a:pt x="5167" y="1069"/>
                </a:cubicBezTo>
                <a:cubicBezTo>
                  <a:pt x="5156" y="1218"/>
                  <a:pt x="5141" y="1385"/>
                  <a:pt x="5194" y="1528"/>
                </a:cubicBezTo>
                <a:cubicBezTo>
                  <a:pt x="5211" y="1561"/>
                  <a:pt x="5213" y="1570"/>
                  <a:pt x="5232" y="1584"/>
                </a:cubicBezTo>
                <a:cubicBezTo>
                  <a:pt x="5265" y="1560"/>
                  <a:pt x="5274" y="1572"/>
                  <a:pt x="5291" y="1511"/>
                </a:cubicBezTo>
                <a:cubicBezTo>
                  <a:pt x="5327" y="1382"/>
                  <a:pt x="5331" y="1288"/>
                  <a:pt x="5403" y="1171"/>
                </a:cubicBezTo>
                <a:cubicBezTo>
                  <a:pt x="5583" y="878"/>
                  <a:pt x="5680" y="513"/>
                  <a:pt x="5663" y="167"/>
                </a:cubicBezTo>
                <a:cubicBezTo>
                  <a:pt x="5661" y="157"/>
                  <a:pt x="5660" y="146"/>
                  <a:pt x="5658" y="136"/>
                </a:cubicBezTo>
                <a:cubicBezTo>
                  <a:pt x="5627" y="204"/>
                  <a:pt x="5610" y="274"/>
                  <a:pt x="5593" y="352"/>
                </a:cubicBezTo>
                <a:cubicBezTo>
                  <a:pt x="5531" y="628"/>
                  <a:pt x="5466" y="910"/>
                  <a:pt x="5476" y="1195"/>
                </a:cubicBezTo>
                <a:cubicBezTo>
                  <a:pt x="5480" y="1301"/>
                  <a:pt x="5492" y="1432"/>
                  <a:pt x="5593" y="1493"/>
                </a:cubicBezTo>
                <a:cubicBezTo>
                  <a:pt x="5694" y="1554"/>
                  <a:pt x="5807" y="1471"/>
                  <a:pt x="5864" y="1391"/>
                </a:cubicBezTo>
                <a:cubicBezTo>
                  <a:pt x="5923" y="1309"/>
                  <a:pt x="5975" y="1169"/>
                  <a:pt x="5945" y="1067"/>
                </a:cubicBezTo>
                <a:cubicBezTo>
                  <a:pt x="5939" y="1057"/>
                  <a:pt x="5933" y="1046"/>
                  <a:pt x="5927" y="1036"/>
                </a:cubicBezTo>
                <a:cubicBezTo>
                  <a:pt x="5864" y="1057"/>
                  <a:pt x="5849" y="1060"/>
                  <a:pt x="5815" y="1137"/>
                </a:cubicBezTo>
                <a:cubicBezTo>
                  <a:pt x="5779" y="1217"/>
                  <a:pt x="5761" y="1307"/>
                  <a:pt x="5773" y="1395"/>
                </a:cubicBezTo>
                <a:cubicBezTo>
                  <a:pt x="5788" y="1501"/>
                  <a:pt x="5869" y="1585"/>
                  <a:pt x="5976" y="1573"/>
                </a:cubicBezTo>
                <a:cubicBezTo>
                  <a:pt x="5982" y="1570"/>
                  <a:pt x="5989" y="1566"/>
                  <a:pt x="5995" y="1563"/>
                </a:cubicBezTo>
              </a:path>
              <a:path w="6424" h="1886" extrusionOk="0">
                <a:moveTo>
                  <a:pt x="6423" y="1164"/>
                </a:moveTo>
                <a:cubicBezTo>
                  <a:pt x="6410" y="1119"/>
                  <a:pt x="6397" y="1098"/>
                  <a:pt x="6349" y="1082"/>
                </a:cubicBezTo>
                <a:cubicBezTo>
                  <a:pt x="6285" y="1060"/>
                  <a:pt x="6218" y="1092"/>
                  <a:pt x="6197" y="1157"/>
                </a:cubicBezTo>
                <a:cubicBezTo>
                  <a:pt x="6175" y="1229"/>
                  <a:pt x="6216" y="1308"/>
                  <a:pt x="6250" y="1368"/>
                </a:cubicBezTo>
                <a:cubicBezTo>
                  <a:pt x="6287" y="1433"/>
                  <a:pt x="6378" y="1507"/>
                  <a:pt x="6380" y="1587"/>
                </a:cubicBezTo>
                <a:cubicBezTo>
                  <a:pt x="6381" y="1638"/>
                  <a:pt x="6306" y="1656"/>
                  <a:pt x="6269" y="1665"/>
                </a:cubicBezTo>
                <a:cubicBezTo>
                  <a:pt x="6203" y="1682"/>
                  <a:pt x="6144" y="1680"/>
                  <a:pt x="6077" y="1681"/>
                </a:cubicBezTo>
                <a:cubicBezTo>
                  <a:pt x="6043" y="1682"/>
                  <a:pt x="6013" y="1686"/>
                  <a:pt x="5980" y="1693"/>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58" name="Ink 20"/>
          <p:cNvSpPr>
            <a:spLocks noRot="1" noChangeAspect="1" noEditPoints="1" noChangeArrowheads="1" noChangeShapeType="1" noTextEdit="1"/>
          </p:cNvSpPr>
          <p:nvPr/>
        </p:nvSpPr>
        <p:spPr bwMode="auto">
          <a:xfrm>
            <a:off x="5118100" y="4413250"/>
            <a:ext cx="1931988" cy="760413"/>
          </a:xfrm>
          <a:custGeom>
            <a:avLst/>
            <a:gdLst>
              <a:gd name="T0" fmla="*/ 2147483647 w 5365"/>
              <a:gd name="T1" fmla="*/ 2147483647 h 2113"/>
              <a:gd name="T2" fmla="*/ 2147483647 w 5365"/>
              <a:gd name="T3" fmla="*/ 2147483647 h 2113"/>
              <a:gd name="T4" fmla="*/ 2147483647 w 5365"/>
              <a:gd name="T5" fmla="*/ 2147483647 h 2113"/>
              <a:gd name="T6" fmla="*/ 2147483647 w 5365"/>
              <a:gd name="T7" fmla="*/ 2147483647 h 2113"/>
              <a:gd name="T8" fmla="*/ 2147483647 w 5365"/>
              <a:gd name="T9" fmla="*/ 2147483647 h 2113"/>
              <a:gd name="T10" fmla="*/ 2147483647 w 5365"/>
              <a:gd name="T11" fmla="*/ 2147483647 h 2113"/>
              <a:gd name="T12" fmla="*/ 2147483647 w 5365"/>
              <a:gd name="T13" fmla="*/ 2147483647 h 2113"/>
              <a:gd name="T14" fmla="*/ 2147483647 w 5365"/>
              <a:gd name="T15" fmla="*/ 2147483647 h 2113"/>
              <a:gd name="T16" fmla="*/ 2147483647 w 5365"/>
              <a:gd name="T17" fmla="*/ 2147483647 h 2113"/>
              <a:gd name="T18" fmla="*/ 2147483647 w 5365"/>
              <a:gd name="T19" fmla="*/ 2147483647 h 2113"/>
              <a:gd name="T20" fmla="*/ 2147483647 w 5365"/>
              <a:gd name="T21" fmla="*/ 2147483647 h 2113"/>
              <a:gd name="T22" fmla="*/ 2147483647 w 5365"/>
              <a:gd name="T23" fmla="*/ 2147483647 h 2113"/>
              <a:gd name="T24" fmla="*/ 2147483647 w 5365"/>
              <a:gd name="T25" fmla="*/ 2147483647 h 2113"/>
              <a:gd name="T26" fmla="*/ 2147483647 w 5365"/>
              <a:gd name="T27" fmla="*/ 2147483647 h 2113"/>
              <a:gd name="T28" fmla="*/ 2147483647 w 5365"/>
              <a:gd name="T29" fmla="*/ 2147483647 h 2113"/>
              <a:gd name="T30" fmla="*/ 2147483647 w 5365"/>
              <a:gd name="T31" fmla="*/ 2147483647 h 2113"/>
              <a:gd name="T32" fmla="*/ 2147483647 w 5365"/>
              <a:gd name="T33" fmla="*/ 2147483647 h 2113"/>
              <a:gd name="T34" fmla="*/ 2147483647 w 5365"/>
              <a:gd name="T35" fmla="*/ 2147483647 h 2113"/>
              <a:gd name="T36" fmla="*/ 2147483647 w 5365"/>
              <a:gd name="T37" fmla="*/ 2147483647 h 2113"/>
              <a:gd name="T38" fmla="*/ 2147483647 w 5365"/>
              <a:gd name="T39" fmla="*/ 2147483647 h 2113"/>
              <a:gd name="T40" fmla="*/ 2147483647 w 5365"/>
              <a:gd name="T41" fmla="*/ 2147483647 h 2113"/>
              <a:gd name="T42" fmla="*/ 2147483647 w 5365"/>
              <a:gd name="T43" fmla="*/ 2147483647 h 2113"/>
              <a:gd name="T44" fmla="*/ 2147483647 w 5365"/>
              <a:gd name="T45" fmla="*/ 2147483647 h 2113"/>
              <a:gd name="T46" fmla="*/ 2147483647 w 5365"/>
              <a:gd name="T47" fmla="*/ 2147483647 h 2113"/>
              <a:gd name="T48" fmla="*/ 2147483647 w 5365"/>
              <a:gd name="T49" fmla="*/ 2147483647 h 2113"/>
              <a:gd name="T50" fmla="*/ 2147483647 w 5365"/>
              <a:gd name="T51" fmla="*/ 2147483647 h 2113"/>
              <a:gd name="T52" fmla="*/ 2147483647 w 5365"/>
              <a:gd name="T53" fmla="*/ 2147483647 h 2113"/>
              <a:gd name="T54" fmla="*/ 2147483647 w 5365"/>
              <a:gd name="T55" fmla="*/ 2147483647 h 2113"/>
              <a:gd name="T56" fmla="*/ 2147483647 w 5365"/>
              <a:gd name="T57" fmla="*/ 2147483647 h 2113"/>
              <a:gd name="T58" fmla="*/ 2147483647 w 5365"/>
              <a:gd name="T59" fmla="*/ 2147483647 h 2113"/>
              <a:gd name="T60" fmla="*/ 2147483647 w 5365"/>
              <a:gd name="T61" fmla="*/ 2147483647 h 2113"/>
              <a:gd name="T62" fmla="*/ 2147483647 w 5365"/>
              <a:gd name="T63" fmla="*/ 2147483647 h 2113"/>
              <a:gd name="T64" fmla="*/ 2147483647 w 5365"/>
              <a:gd name="T65" fmla="*/ 2147483647 h 2113"/>
              <a:gd name="T66" fmla="*/ 2147483647 w 5365"/>
              <a:gd name="T67" fmla="*/ 2147483647 h 2113"/>
              <a:gd name="T68" fmla="*/ 2147483647 w 5365"/>
              <a:gd name="T69" fmla="*/ 2147483647 h 2113"/>
              <a:gd name="T70" fmla="*/ 2147483647 w 5365"/>
              <a:gd name="T71" fmla="*/ 2147483647 h 2113"/>
              <a:gd name="T72" fmla="*/ 2147483647 w 5365"/>
              <a:gd name="T73" fmla="*/ 2147483647 h 2113"/>
              <a:gd name="T74" fmla="*/ 2147483647 w 5365"/>
              <a:gd name="T75" fmla="*/ 2147483647 h 2113"/>
              <a:gd name="T76" fmla="*/ 2147483647 w 5365"/>
              <a:gd name="T77" fmla="*/ 2147483647 h 2113"/>
              <a:gd name="T78" fmla="*/ 2147483647 w 5365"/>
              <a:gd name="T79" fmla="*/ 2147483647 h 2113"/>
              <a:gd name="T80" fmla="*/ 2147483647 w 5365"/>
              <a:gd name="T81" fmla="*/ 2147483647 h 2113"/>
              <a:gd name="T82" fmla="*/ 2147483647 w 5365"/>
              <a:gd name="T83" fmla="*/ 2147483647 h 2113"/>
              <a:gd name="T84" fmla="*/ 2147483647 w 5365"/>
              <a:gd name="T85" fmla="*/ 2147483647 h 2113"/>
              <a:gd name="T86" fmla="*/ 2147483647 w 5365"/>
              <a:gd name="T87" fmla="*/ 2147483647 h 2113"/>
              <a:gd name="T88" fmla="*/ 2147483647 w 5365"/>
              <a:gd name="T89" fmla="*/ 2147483647 h 2113"/>
              <a:gd name="T90" fmla="*/ 2147483647 w 5365"/>
              <a:gd name="T91" fmla="*/ 2147483647 h 2113"/>
              <a:gd name="T92" fmla="*/ 2147483647 w 5365"/>
              <a:gd name="T93" fmla="*/ 2147483647 h 2113"/>
              <a:gd name="T94" fmla="*/ 2147483647 w 5365"/>
              <a:gd name="T95" fmla="*/ 2147483647 h 2113"/>
              <a:gd name="T96" fmla="*/ 2147483647 w 5365"/>
              <a:gd name="T97" fmla="*/ 2147483647 h 2113"/>
              <a:gd name="T98" fmla="*/ 2147483647 w 5365"/>
              <a:gd name="T99" fmla="*/ 2147483647 h 2113"/>
              <a:gd name="T100" fmla="*/ 2147483647 w 5365"/>
              <a:gd name="T101" fmla="*/ 2147483647 h 2113"/>
              <a:gd name="T102" fmla="*/ 2147483647 w 5365"/>
              <a:gd name="T103" fmla="*/ 2147483647 h 2113"/>
              <a:gd name="T104" fmla="*/ 2147483647 w 5365"/>
              <a:gd name="T105" fmla="*/ 2147483647 h 2113"/>
              <a:gd name="T106" fmla="*/ 2147483647 w 5365"/>
              <a:gd name="T107" fmla="*/ 2147483647 h 2113"/>
              <a:gd name="T108" fmla="*/ 2147483647 w 5365"/>
              <a:gd name="T109" fmla="*/ 2147483647 h 2113"/>
              <a:gd name="T110" fmla="*/ 2147483647 w 5365"/>
              <a:gd name="T111" fmla="*/ 2147483647 h 21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365"/>
              <a:gd name="T169" fmla="*/ 0 h 2113"/>
              <a:gd name="T170" fmla="*/ 5365 w 5365"/>
              <a:gd name="T171" fmla="*/ 2113 h 211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365" h="2113" extrusionOk="0">
                <a:moveTo>
                  <a:pt x="972" y="513"/>
                </a:moveTo>
                <a:cubicBezTo>
                  <a:pt x="981" y="493"/>
                  <a:pt x="997" y="483"/>
                  <a:pt x="1004" y="456"/>
                </a:cubicBezTo>
                <a:cubicBezTo>
                  <a:pt x="1015" y="417"/>
                  <a:pt x="1014" y="360"/>
                  <a:pt x="1010" y="321"/>
                </a:cubicBezTo>
                <a:cubicBezTo>
                  <a:pt x="993" y="156"/>
                  <a:pt x="894" y="15"/>
                  <a:pt x="719" y="0"/>
                </a:cubicBezTo>
                <a:cubicBezTo>
                  <a:pt x="504" y="-19"/>
                  <a:pt x="305" y="146"/>
                  <a:pt x="178" y="302"/>
                </a:cubicBezTo>
                <a:cubicBezTo>
                  <a:pt x="107" y="389"/>
                  <a:pt x="-76" y="646"/>
                  <a:pt x="15" y="770"/>
                </a:cubicBezTo>
                <a:cubicBezTo>
                  <a:pt x="69" y="844"/>
                  <a:pt x="137" y="859"/>
                  <a:pt x="228" y="851"/>
                </a:cubicBezTo>
                <a:cubicBezTo>
                  <a:pt x="404" y="835"/>
                  <a:pt x="581" y="739"/>
                  <a:pt x="733" y="657"/>
                </a:cubicBezTo>
                <a:cubicBezTo>
                  <a:pt x="893" y="571"/>
                  <a:pt x="1121" y="353"/>
                  <a:pt x="1304" y="328"/>
                </a:cubicBezTo>
                <a:cubicBezTo>
                  <a:pt x="1338" y="323"/>
                  <a:pt x="1348" y="321"/>
                  <a:pt x="1369" y="333"/>
                </a:cubicBezTo>
                <a:cubicBezTo>
                  <a:pt x="1395" y="402"/>
                  <a:pt x="1406" y="450"/>
                  <a:pt x="1406" y="528"/>
                </a:cubicBezTo>
                <a:cubicBezTo>
                  <a:pt x="1407" y="932"/>
                  <a:pt x="1284" y="1395"/>
                  <a:pt x="1420" y="1788"/>
                </a:cubicBezTo>
                <a:cubicBezTo>
                  <a:pt x="1437" y="1836"/>
                  <a:pt x="1450" y="1901"/>
                  <a:pt x="1508" y="1899"/>
                </a:cubicBezTo>
                <a:cubicBezTo>
                  <a:pt x="1536" y="1898"/>
                  <a:pt x="1557" y="1845"/>
                  <a:pt x="1574" y="1830"/>
                </a:cubicBezTo>
              </a:path>
              <a:path w="5365" h="2113" extrusionOk="0">
                <a:moveTo>
                  <a:pt x="2809" y="172"/>
                </a:moveTo>
                <a:cubicBezTo>
                  <a:pt x="2808" y="218"/>
                  <a:pt x="2807" y="267"/>
                  <a:pt x="2807" y="314"/>
                </a:cubicBezTo>
                <a:cubicBezTo>
                  <a:pt x="2807" y="443"/>
                  <a:pt x="2803" y="571"/>
                  <a:pt x="2803" y="700"/>
                </a:cubicBezTo>
                <a:cubicBezTo>
                  <a:pt x="2803" y="865"/>
                  <a:pt x="2803" y="1031"/>
                  <a:pt x="2810" y="1196"/>
                </a:cubicBezTo>
                <a:cubicBezTo>
                  <a:pt x="2816" y="1327"/>
                  <a:pt x="2826" y="1459"/>
                  <a:pt x="2835" y="1590"/>
                </a:cubicBezTo>
                <a:cubicBezTo>
                  <a:pt x="2839" y="1641"/>
                  <a:pt x="2830" y="1757"/>
                  <a:pt x="2859" y="1804"/>
                </a:cubicBezTo>
                <a:cubicBezTo>
                  <a:pt x="2862" y="1827"/>
                  <a:pt x="2864" y="1833"/>
                  <a:pt x="2873" y="1803"/>
                </a:cubicBezTo>
              </a:path>
              <a:path w="5365" h="2113" extrusionOk="0">
                <a:moveTo>
                  <a:pt x="2735" y="1392"/>
                </a:moveTo>
                <a:cubicBezTo>
                  <a:pt x="2707" y="1421"/>
                  <a:pt x="2662" y="1410"/>
                  <a:pt x="2685" y="1479"/>
                </a:cubicBezTo>
                <a:cubicBezTo>
                  <a:pt x="2715" y="1570"/>
                  <a:pt x="2836" y="1580"/>
                  <a:pt x="2914" y="1571"/>
                </a:cubicBezTo>
                <a:cubicBezTo>
                  <a:pt x="3003" y="1560"/>
                  <a:pt x="3092" y="1525"/>
                  <a:pt x="3169" y="1479"/>
                </a:cubicBezTo>
                <a:cubicBezTo>
                  <a:pt x="3279" y="1413"/>
                  <a:pt x="3332" y="1340"/>
                  <a:pt x="3369" y="1225"/>
                </a:cubicBezTo>
                <a:cubicBezTo>
                  <a:pt x="3344" y="1234"/>
                  <a:pt x="3337" y="1210"/>
                  <a:pt x="3294" y="1254"/>
                </a:cubicBezTo>
                <a:cubicBezTo>
                  <a:pt x="3200" y="1349"/>
                  <a:pt x="3120" y="1588"/>
                  <a:pt x="3168" y="1717"/>
                </a:cubicBezTo>
                <a:cubicBezTo>
                  <a:pt x="3188" y="1771"/>
                  <a:pt x="3227" y="1785"/>
                  <a:pt x="3280" y="1771"/>
                </a:cubicBezTo>
                <a:cubicBezTo>
                  <a:pt x="3345" y="1754"/>
                  <a:pt x="3395" y="1698"/>
                  <a:pt x="3437" y="1649"/>
                </a:cubicBezTo>
                <a:cubicBezTo>
                  <a:pt x="3487" y="1591"/>
                  <a:pt x="3532" y="1520"/>
                  <a:pt x="3578" y="1463"/>
                </a:cubicBezTo>
                <a:cubicBezTo>
                  <a:pt x="3607" y="1484"/>
                  <a:pt x="3630" y="1485"/>
                  <a:pt x="3657" y="1522"/>
                </a:cubicBezTo>
                <a:cubicBezTo>
                  <a:pt x="3688" y="1565"/>
                  <a:pt x="3726" y="1635"/>
                  <a:pt x="3703" y="1689"/>
                </a:cubicBezTo>
                <a:cubicBezTo>
                  <a:pt x="3688" y="1723"/>
                  <a:pt x="3648" y="1718"/>
                  <a:pt x="3622" y="1731"/>
                </a:cubicBezTo>
                <a:cubicBezTo>
                  <a:pt x="3703" y="1708"/>
                  <a:pt x="3769" y="1682"/>
                  <a:pt x="3834" y="1621"/>
                </a:cubicBezTo>
                <a:cubicBezTo>
                  <a:pt x="4085" y="1384"/>
                  <a:pt x="4177" y="959"/>
                  <a:pt x="4147" y="626"/>
                </a:cubicBezTo>
                <a:cubicBezTo>
                  <a:pt x="4146" y="622"/>
                  <a:pt x="4144" y="618"/>
                  <a:pt x="4143" y="614"/>
                </a:cubicBezTo>
                <a:cubicBezTo>
                  <a:pt x="4132" y="699"/>
                  <a:pt x="4125" y="780"/>
                  <a:pt x="4125" y="867"/>
                </a:cubicBezTo>
                <a:cubicBezTo>
                  <a:pt x="4124" y="1134"/>
                  <a:pt x="4152" y="1396"/>
                  <a:pt x="4192" y="1659"/>
                </a:cubicBezTo>
                <a:cubicBezTo>
                  <a:pt x="4174" y="1606"/>
                  <a:pt x="4156" y="1553"/>
                  <a:pt x="4133" y="1501"/>
                </a:cubicBezTo>
                <a:cubicBezTo>
                  <a:pt x="4084" y="1389"/>
                  <a:pt x="4026" y="1289"/>
                  <a:pt x="3959" y="1187"/>
                </a:cubicBezTo>
                <a:cubicBezTo>
                  <a:pt x="3999" y="1187"/>
                  <a:pt x="4041" y="1184"/>
                  <a:pt x="4083" y="1187"/>
                </a:cubicBezTo>
                <a:cubicBezTo>
                  <a:pt x="4189" y="1195"/>
                  <a:pt x="4313" y="1200"/>
                  <a:pt x="4409" y="1248"/>
                </a:cubicBezTo>
                <a:cubicBezTo>
                  <a:pt x="4413" y="1253"/>
                  <a:pt x="4418" y="1259"/>
                  <a:pt x="4422" y="1264"/>
                </a:cubicBezTo>
                <a:cubicBezTo>
                  <a:pt x="4414" y="1293"/>
                  <a:pt x="4385" y="1342"/>
                  <a:pt x="4396" y="1374"/>
                </a:cubicBezTo>
                <a:cubicBezTo>
                  <a:pt x="4415" y="1431"/>
                  <a:pt x="4520" y="1461"/>
                  <a:pt x="4568" y="1481"/>
                </a:cubicBezTo>
                <a:cubicBezTo>
                  <a:pt x="4632" y="1507"/>
                  <a:pt x="4681" y="1530"/>
                  <a:pt x="4733" y="1569"/>
                </a:cubicBezTo>
                <a:cubicBezTo>
                  <a:pt x="4708" y="1587"/>
                  <a:pt x="4698" y="1609"/>
                  <a:pt x="4659" y="1620"/>
                </a:cubicBezTo>
                <a:cubicBezTo>
                  <a:pt x="4613" y="1633"/>
                  <a:pt x="4573" y="1630"/>
                  <a:pt x="4527" y="1618"/>
                </a:cubicBezTo>
                <a:cubicBezTo>
                  <a:pt x="4486" y="1607"/>
                  <a:pt x="4476" y="1584"/>
                  <a:pt x="4447" y="1559"/>
                </a:cubicBezTo>
                <a:cubicBezTo>
                  <a:pt x="4430" y="1544"/>
                  <a:pt x="4410" y="1530"/>
                  <a:pt x="4393" y="1515"/>
                </a:cubicBezTo>
              </a:path>
              <a:path w="5365" h="2113" extrusionOk="0">
                <a:moveTo>
                  <a:pt x="2425" y="2031"/>
                </a:moveTo>
                <a:cubicBezTo>
                  <a:pt x="2346" y="2062"/>
                  <a:pt x="2269" y="2089"/>
                  <a:pt x="2188" y="2112"/>
                </a:cubicBezTo>
                <a:cubicBezTo>
                  <a:pt x="2313" y="2083"/>
                  <a:pt x="2437" y="2056"/>
                  <a:pt x="2564" y="2034"/>
                </a:cubicBezTo>
                <a:cubicBezTo>
                  <a:pt x="3309" y="1907"/>
                  <a:pt x="4080" y="1865"/>
                  <a:pt x="4832" y="1949"/>
                </a:cubicBezTo>
                <a:cubicBezTo>
                  <a:pt x="5011" y="1969"/>
                  <a:pt x="5187" y="2001"/>
                  <a:pt x="5364" y="2033"/>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59" name="Ink 21"/>
          <p:cNvSpPr>
            <a:spLocks noRot="1" noChangeAspect="1" noEditPoints="1" noChangeArrowheads="1" noChangeShapeType="1" noTextEdit="1"/>
          </p:cNvSpPr>
          <p:nvPr/>
        </p:nvSpPr>
        <p:spPr bwMode="auto">
          <a:xfrm>
            <a:off x="5213350" y="5861050"/>
            <a:ext cx="241300" cy="601663"/>
          </a:xfrm>
          <a:custGeom>
            <a:avLst/>
            <a:gdLst>
              <a:gd name="T0" fmla="*/ 2147483647 w 667"/>
              <a:gd name="T1" fmla="*/ 2147483647 h 1671"/>
              <a:gd name="T2" fmla="*/ 2147483647 w 667"/>
              <a:gd name="T3" fmla="*/ 2147483647 h 1671"/>
              <a:gd name="T4" fmla="*/ 2147483647 w 667"/>
              <a:gd name="T5" fmla="*/ 2147483647 h 1671"/>
              <a:gd name="T6" fmla="*/ 2147483647 w 667"/>
              <a:gd name="T7" fmla="*/ 2147483647 h 1671"/>
              <a:gd name="T8" fmla="*/ 2147483647 w 667"/>
              <a:gd name="T9" fmla="*/ 2147483647 h 1671"/>
              <a:gd name="T10" fmla="*/ 2147483647 w 667"/>
              <a:gd name="T11" fmla="*/ 2147483647 h 1671"/>
              <a:gd name="T12" fmla="*/ 2147483647 w 667"/>
              <a:gd name="T13" fmla="*/ 2147483647 h 1671"/>
              <a:gd name="T14" fmla="*/ 2147483647 w 667"/>
              <a:gd name="T15" fmla="*/ 2147483647 h 1671"/>
              <a:gd name="T16" fmla="*/ 2147483647 w 667"/>
              <a:gd name="T17" fmla="*/ 2147483647 h 1671"/>
              <a:gd name="T18" fmla="*/ 2147483647 w 667"/>
              <a:gd name="T19" fmla="*/ 2147483647 h 1671"/>
              <a:gd name="T20" fmla="*/ 2147483647 w 667"/>
              <a:gd name="T21" fmla="*/ 2147483647 h 1671"/>
              <a:gd name="T22" fmla="*/ 2147483647 w 667"/>
              <a:gd name="T23" fmla="*/ 2147483647 h 1671"/>
              <a:gd name="T24" fmla="*/ 2147483647 w 667"/>
              <a:gd name="T25" fmla="*/ 2147483647 h 1671"/>
              <a:gd name="T26" fmla="*/ 2147483647 w 667"/>
              <a:gd name="T27" fmla="*/ 2147483647 h 1671"/>
              <a:gd name="T28" fmla="*/ 2147483647 w 667"/>
              <a:gd name="T29" fmla="*/ 2147483647 h 1671"/>
              <a:gd name="T30" fmla="*/ 2147483647 w 667"/>
              <a:gd name="T31" fmla="*/ 2147483647 h 1671"/>
              <a:gd name="T32" fmla="*/ 2147483647 w 667"/>
              <a:gd name="T33" fmla="*/ 2147483647 h 1671"/>
              <a:gd name="T34" fmla="*/ 2147483647 w 667"/>
              <a:gd name="T35" fmla="*/ 2147483647 h 16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7"/>
              <a:gd name="T55" fmla="*/ 0 h 1671"/>
              <a:gd name="T56" fmla="*/ 667 w 667"/>
              <a:gd name="T57" fmla="*/ 1671 h 16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7" h="1671" extrusionOk="0">
                <a:moveTo>
                  <a:pt x="15" y="395"/>
                </a:moveTo>
                <a:cubicBezTo>
                  <a:pt x="13" y="362"/>
                  <a:pt x="0" y="376"/>
                  <a:pt x="24" y="327"/>
                </a:cubicBezTo>
                <a:cubicBezTo>
                  <a:pt x="57" y="260"/>
                  <a:pt x="108" y="205"/>
                  <a:pt x="166" y="158"/>
                </a:cubicBezTo>
                <a:cubicBezTo>
                  <a:pt x="253" y="87"/>
                  <a:pt x="352" y="32"/>
                  <a:pt x="462" y="8"/>
                </a:cubicBezTo>
                <a:cubicBezTo>
                  <a:pt x="525" y="-6"/>
                  <a:pt x="595" y="-10"/>
                  <a:pt x="639" y="47"/>
                </a:cubicBezTo>
                <a:cubicBezTo>
                  <a:pt x="693" y="118"/>
                  <a:pt x="660" y="238"/>
                  <a:pt x="639" y="314"/>
                </a:cubicBezTo>
                <a:cubicBezTo>
                  <a:pt x="597" y="460"/>
                  <a:pt x="520" y="591"/>
                  <a:pt x="441" y="719"/>
                </a:cubicBezTo>
                <a:cubicBezTo>
                  <a:pt x="354" y="859"/>
                  <a:pt x="239" y="990"/>
                  <a:pt x="172" y="1141"/>
                </a:cubicBezTo>
                <a:cubicBezTo>
                  <a:pt x="159" y="1170"/>
                  <a:pt x="141" y="1216"/>
                  <a:pt x="162" y="1246"/>
                </a:cubicBezTo>
                <a:cubicBezTo>
                  <a:pt x="189" y="1284"/>
                  <a:pt x="254" y="1274"/>
                  <a:pt x="294" y="1274"/>
                </a:cubicBezTo>
              </a:path>
              <a:path w="667" h="1671" extrusionOk="0">
                <a:moveTo>
                  <a:pt x="477" y="1554"/>
                </a:moveTo>
                <a:cubicBezTo>
                  <a:pt x="479" y="1588"/>
                  <a:pt x="477" y="1549"/>
                  <a:pt x="462" y="1543"/>
                </a:cubicBezTo>
                <a:cubicBezTo>
                  <a:pt x="458" y="1542"/>
                  <a:pt x="455" y="1542"/>
                  <a:pt x="451" y="1541"/>
                </a:cubicBezTo>
                <a:cubicBezTo>
                  <a:pt x="385" y="1539"/>
                  <a:pt x="401" y="1614"/>
                  <a:pt x="434" y="1648"/>
                </a:cubicBezTo>
                <a:cubicBezTo>
                  <a:pt x="475" y="1691"/>
                  <a:pt x="556" y="1674"/>
                  <a:pt x="583" y="1628"/>
                </a:cubicBezTo>
                <a:cubicBezTo>
                  <a:pt x="598" y="1602"/>
                  <a:pt x="586" y="1574"/>
                  <a:pt x="565" y="1558"/>
                </a:cubicBezTo>
                <a:cubicBezTo>
                  <a:pt x="516" y="1521"/>
                  <a:pt x="487" y="1580"/>
                  <a:pt x="453" y="1604"/>
                </a:cubicBezTo>
                <a:cubicBezTo>
                  <a:pt x="454" y="1601"/>
                  <a:pt x="456" y="1598"/>
                  <a:pt x="457" y="1595"/>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0" name="Ink 22"/>
          <p:cNvSpPr>
            <a:spLocks noRot="1" noChangeAspect="1" noEditPoints="1" noChangeArrowheads="1" noChangeShapeType="1" noTextEdit="1"/>
          </p:cNvSpPr>
          <p:nvPr/>
        </p:nvSpPr>
        <p:spPr bwMode="auto">
          <a:xfrm>
            <a:off x="5703888" y="5916613"/>
            <a:ext cx="357187" cy="558800"/>
          </a:xfrm>
          <a:custGeom>
            <a:avLst/>
            <a:gdLst>
              <a:gd name="T0" fmla="*/ 2147483647 w 993"/>
              <a:gd name="T1" fmla="*/ 2147483647 h 1551"/>
              <a:gd name="T2" fmla="*/ 2147483647 w 993"/>
              <a:gd name="T3" fmla="*/ 2147483647 h 1551"/>
              <a:gd name="T4" fmla="*/ 2147483647 w 993"/>
              <a:gd name="T5" fmla="*/ 2147483647 h 1551"/>
              <a:gd name="T6" fmla="*/ 2147483647 w 993"/>
              <a:gd name="T7" fmla="*/ 2147483647 h 1551"/>
              <a:gd name="T8" fmla="*/ 2147483647 w 993"/>
              <a:gd name="T9" fmla="*/ 2147483647 h 1551"/>
              <a:gd name="T10" fmla="*/ 2147483647 w 993"/>
              <a:gd name="T11" fmla="*/ 2147483647 h 1551"/>
              <a:gd name="T12" fmla="*/ 2147483647 w 993"/>
              <a:gd name="T13" fmla="*/ 2147483647 h 1551"/>
              <a:gd name="T14" fmla="*/ 2147483647 w 993"/>
              <a:gd name="T15" fmla="*/ 2147483647 h 1551"/>
              <a:gd name="T16" fmla="*/ 2147483647 w 993"/>
              <a:gd name="T17" fmla="*/ 2147483647 h 1551"/>
              <a:gd name="T18" fmla="*/ 2147483647 w 993"/>
              <a:gd name="T19" fmla="*/ 2147483647 h 1551"/>
              <a:gd name="T20" fmla="*/ 2147483647 w 993"/>
              <a:gd name="T21" fmla="*/ 2147483647 h 1551"/>
              <a:gd name="T22" fmla="*/ 2147483647 w 993"/>
              <a:gd name="T23" fmla="*/ 2147483647 h 1551"/>
              <a:gd name="T24" fmla="*/ 0 w 993"/>
              <a:gd name="T25" fmla="*/ 2147483647 h 1551"/>
              <a:gd name="T26" fmla="*/ 2147483647 w 993"/>
              <a:gd name="T27" fmla="*/ 2147483647 h 15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93"/>
              <a:gd name="T43" fmla="*/ 0 h 1551"/>
              <a:gd name="T44" fmla="*/ 993 w 993"/>
              <a:gd name="T45" fmla="*/ 1551 h 15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93" h="1551" extrusionOk="0">
                <a:moveTo>
                  <a:pt x="104" y="371"/>
                </a:moveTo>
                <a:cubicBezTo>
                  <a:pt x="97" y="346"/>
                  <a:pt x="80" y="324"/>
                  <a:pt x="91" y="297"/>
                </a:cubicBezTo>
                <a:cubicBezTo>
                  <a:pt x="113" y="241"/>
                  <a:pt x="185" y="189"/>
                  <a:pt x="230" y="154"/>
                </a:cubicBezTo>
                <a:cubicBezTo>
                  <a:pt x="311" y="90"/>
                  <a:pt x="404" y="42"/>
                  <a:pt x="503" y="12"/>
                </a:cubicBezTo>
                <a:cubicBezTo>
                  <a:pt x="550" y="-2"/>
                  <a:pt x="618" y="-6"/>
                  <a:pt x="650" y="42"/>
                </a:cubicBezTo>
                <a:cubicBezTo>
                  <a:pt x="694" y="108"/>
                  <a:pt x="652" y="216"/>
                  <a:pt x="621" y="278"/>
                </a:cubicBezTo>
                <a:cubicBezTo>
                  <a:pt x="579" y="363"/>
                  <a:pt x="353" y="545"/>
                  <a:pt x="360" y="636"/>
                </a:cubicBezTo>
                <a:cubicBezTo>
                  <a:pt x="363" y="672"/>
                  <a:pt x="387" y="688"/>
                  <a:pt x="414" y="708"/>
                </a:cubicBezTo>
                <a:cubicBezTo>
                  <a:pt x="514" y="783"/>
                  <a:pt x="640" y="816"/>
                  <a:pt x="741" y="892"/>
                </a:cubicBezTo>
                <a:cubicBezTo>
                  <a:pt x="860" y="982"/>
                  <a:pt x="1015" y="1137"/>
                  <a:pt x="990" y="1302"/>
                </a:cubicBezTo>
                <a:cubicBezTo>
                  <a:pt x="966" y="1455"/>
                  <a:pt x="795" y="1518"/>
                  <a:pt x="663" y="1539"/>
                </a:cubicBezTo>
                <a:cubicBezTo>
                  <a:pt x="475" y="1569"/>
                  <a:pt x="263" y="1544"/>
                  <a:pt x="80" y="1491"/>
                </a:cubicBezTo>
                <a:cubicBezTo>
                  <a:pt x="36" y="1478"/>
                  <a:pt x="14" y="1473"/>
                  <a:pt x="0" y="1432"/>
                </a:cubicBezTo>
                <a:cubicBezTo>
                  <a:pt x="2" y="1425"/>
                  <a:pt x="5" y="1418"/>
                  <a:pt x="7" y="1411"/>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1" name="Ink 23"/>
          <p:cNvSpPr>
            <a:spLocks noRot="1" noChangeAspect="1" noEditPoints="1" noChangeArrowheads="1" noChangeShapeType="1" noTextEdit="1"/>
          </p:cNvSpPr>
          <p:nvPr/>
        </p:nvSpPr>
        <p:spPr bwMode="auto">
          <a:xfrm>
            <a:off x="6780213" y="5711825"/>
            <a:ext cx="1122362" cy="825500"/>
          </a:xfrm>
          <a:custGeom>
            <a:avLst/>
            <a:gdLst>
              <a:gd name="T0" fmla="*/ 2147483647 w 3121"/>
              <a:gd name="T1" fmla="*/ 2147483647 h 2295"/>
              <a:gd name="T2" fmla="*/ 2147483647 w 3121"/>
              <a:gd name="T3" fmla="*/ 2147483647 h 2295"/>
              <a:gd name="T4" fmla="*/ 2147483647 w 3121"/>
              <a:gd name="T5" fmla="*/ 2147483647 h 2295"/>
              <a:gd name="T6" fmla="*/ 2147483647 w 3121"/>
              <a:gd name="T7" fmla="*/ 2147483647 h 2295"/>
              <a:gd name="T8" fmla="*/ 2147483647 w 3121"/>
              <a:gd name="T9" fmla="*/ 2147483647 h 2295"/>
              <a:gd name="T10" fmla="*/ 2147483647 w 3121"/>
              <a:gd name="T11" fmla="*/ 2147483647 h 2295"/>
              <a:gd name="T12" fmla="*/ 2147483647 w 3121"/>
              <a:gd name="T13" fmla="*/ 2147483647 h 2295"/>
              <a:gd name="T14" fmla="*/ 2147483647 w 3121"/>
              <a:gd name="T15" fmla="*/ 2147483647 h 2295"/>
              <a:gd name="T16" fmla="*/ 2147483647 w 3121"/>
              <a:gd name="T17" fmla="*/ 2147483647 h 2295"/>
              <a:gd name="T18" fmla="*/ 2147483647 w 3121"/>
              <a:gd name="T19" fmla="*/ 2147483647 h 2295"/>
              <a:gd name="T20" fmla="*/ 2147483647 w 3121"/>
              <a:gd name="T21" fmla="*/ 2147483647 h 2295"/>
              <a:gd name="T22" fmla="*/ 2147483647 w 3121"/>
              <a:gd name="T23" fmla="*/ 2147483647 h 2295"/>
              <a:gd name="T24" fmla="*/ 2147483647 w 3121"/>
              <a:gd name="T25" fmla="*/ 2147483647 h 2295"/>
              <a:gd name="T26" fmla="*/ 2147483647 w 3121"/>
              <a:gd name="T27" fmla="*/ 2147483647 h 2295"/>
              <a:gd name="T28" fmla="*/ 2147483647 w 3121"/>
              <a:gd name="T29" fmla="*/ 2147483647 h 2295"/>
              <a:gd name="T30" fmla="*/ 2147483647 w 3121"/>
              <a:gd name="T31" fmla="*/ 2147483647 h 2295"/>
              <a:gd name="T32" fmla="*/ 2147483647 w 3121"/>
              <a:gd name="T33" fmla="*/ 2147483647 h 2295"/>
              <a:gd name="T34" fmla="*/ 2147483647 w 3121"/>
              <a:gd name="T35" fmla="*/ 2147483647 h 2295"/>
              <a:gd name="T36" fmla="*/ 2147483647 w 3121"/>
              <a:gd name="T37" fmla="*/ 2147483647 h 2295"/>
              <a:gd name="T38" fmla="*/ 2147483647 w 3121"/>
              <a:gd name="T39" fmla="*/ 2147483647 h 2295"/>
              <a:gd name="T40" fmla="*/ 2147483647 w 3121"/>
              <a:gd name="T41" fmla="*/ 2147483647 h 2295"/>
              <a:gd name="T42" fmla="*/ 2147483647 w 3121"/>
              <a:gd name="T43" fmla="*/ 2147483647 h 2295"/>
              <a:gd name="T44" fmla="*/ 2147483647 w 3121"/>
              <a:gd name="T45" fmla="*/ 2147483647 h 2295"/>
              <a:gd name="T46" fmla="*/ 2147483647 w 3121"/>
              <a:gd name="T47" fmla="*/ 2147483647 h 2295"/>
              <a:gd name="T48" fmla="*/ 2147483647 w 3121"/>
              <a:gd name="T49" fmla="*/ 2147483647 h 2295"/>
              <a:gd name="T50" fmla="*/ 2147483647 w 3121"/>
              <a:gd name="T51" fmla="*/ 2147483647 h 2295"/>
              <a:gd name="T52" fmla="*/ 2147483647 w 3121"/>
              <a:gd name="T53" fmla="*/ 2147483647 h 2295"/>
              <a:gd name="T54" fmla="*/ 2147483647 w 3121"/>
              <a:gd name="T55" fmla="*/ 2147483647 h 2295"/>
              <a:gd name="T56" fmla="*/ 2147483647 w 3121"/>
              <a:gd name="T57" fmla="*/ 2147483647 h 2295"/>
              <a:gd name="T58" fmla="*/ 2147483647 w 3121"/>
              <a:gd name="T59" fmla="*/ 2147483647 h 2295"/>
              <a:gd name="T60" fmla="*/ 2147483647 w 3121"/>
              <a:gd name="T61" fmla="*/ 2147483647 h 2295"/>
              <a:gd name="T62" fmla="*/ 2147483647 w 3121"/>
              <a:gd name="T63" fmla="*/ 2147483647 h 2295"/>
              <a:gd name="T64" fmla="*/ 2147483647 w 3121"/>
              <a:gd name="T65" fmla="*/ 2147483647 h 2295"/>
              <a:gd name="T66" fmla="*/ 2147483647 w 3121"/>
              <a:gd name="T67" fmla="*/ 2147483647 h 2295"/>
              <a:gd name="T68" fmla="*/ 2147483647 w 3121"/>
              <a:gd name="T69" fmla="*/ 2147483647 h 2295"/>
              <a:gd name="T70" fmla="*/ 2147483647 w 3121"/>
              <a:gd name="T71" fmla="*/ 2147483647 h 2295"/>
              <a:gd name="T72" fmla="*/ 2147483647 w 3121"/>
              <a:gd name="T73" fmla="*/ 2147483647 h 2295"/>
              <a:gd name="T74" fmla="*/ 2147483647 w 3121"/>
              <a:gd name="T75" fmla="*/ 2147483647 h 2295"/>
              <a:gd name="T76" fmla="*/ 2147483647 w 3121"/>
              <a:gd name="T77" fmla="*/ 2147483647 h 2295"/>
              <a:gd name="T78" fmla="*/ 2147483647 w 3121"/>
              <a:gd name="T79" fmla="*/ 2147483647 h 229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1"/>
              <a:gd name="T121" fmla="*/ 0 h 2295"/>
              <a:gd name="T122" fmla="*/ 3121 w 3121"/>
              <a:gd name="T123" fmla="*/ 2295 h 229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1" h="2295" extrusionOk="0">
                <a:moveTo>
                  <a:pt x="86" y="740"/>
                </a:moveTo>
                <a:cubicBezTo>
                  <a:pt x="74" y="731"/>
                  <a:pt x="62" y="724"/>
                  <a:pt x="50" y="715"/>
                </a:cubicBezTo>
                <a:cubicBezTo>
                  <a:pt x="32" y="736"/>
                  <a:pt x="21" y="742"/>
                  <a:pt x="12" y="774"/>
                </a:cubicBezTo>
                <a:cubicBezTo>
                  <a:pt x="-7" y="845"/>
                  <a:pt x="-2" y="926"/>
                  <a:pt x="4" y="999"/>
                </a:cubicBezTo>
                <a:cubicBezTo>
                  <a:pt x="8" y="1046"/>
                  <a:pt x="7" y="1153"/>
                  <a:pt x="49" y="1187"/>
                </a:cubicBezTo>
                <a:cubicBezTo>
                  <a:pt x="72" y="1206"/>
                  <a:pt x="92" y="1198"/>
                  <a:pt x="116" y="1181"/>
                </a:cubicBezTo>
                <a:cubicBezTo>
                  <a:pt x="145" y="1160"/>
                  <a:pt x="163" y="1125"/>
                  <a:pt x="186" y="1100"/>
                </a:cubicBezTo>
                <a:cubicBezTo>
                  <a:pt x="209" y="1075"/>
                  <a:pt x="225" y="1081"/>
                  <a:pt x="253" y="1088"/>
                </a:cubicBezTo>
                <a:cubicBezTo>
                  <a:pt x="293" y="1098"/>
                  <a:pt x="325" y="1133"/>
                  <a:pt x="366" y="1144"/>
                </a:cubicBezTo>
                <a:cubicBezTo>
                  <a:pt x="415" y="1157"/>
                  <a:pt x="465" y="1146"/>
                  <a:pt x="501" y="1110"/>
                </a:cubicBezTo>
                <a:cubicBezTo>
                  <a:pt x="548" y="1064"/>
                  <a:pt x="571" y="993"/>
                  <a:pt x="575" y="929"/>
                </a:cubicBezTo>
                <a:cubicBezTo>
                  <a:pt x="585" y="774"/>
                  <a:pt x="499" y="625"/>
                  <a:pt x="403" y="510"/>
                </a:cubicBezTo>
                <a:cubicBezTo>
                  <a:pt x="384" y="490"/>
                  <a:pt x="379" y="484"/>
                  <a:pt x="366" y="472"/>
                </a:cubicBezTo>
                <a:cubicBezTo>
                  <a:pt x="385" y="478"/>
                  <a:pt x="382" y="479"/>
                  <a:pt x="401" y="485"/>
                </a:cubicBezTo>
                <a:cubicBezTo>
                  <a:pt x="410" y="487"/>
                  <a:pt x="418" y="490"/>
                  <a:pt x="427" y="492"/>
                </a:cubicBezTo>
              </a:path>
              <a:path w="3121" h="2295" extrusionOk="0">
                <a:moveTo>
                  <a:pt x="813" y="624"/>
                </a:moveTo>
                <a:cubicBezTo>
                  <a:pt x="836" y="657"/>
                  <a:pt x="849" y="685"/>
                  <a:pt x="860" y="723"/>
                </a:cubicBezTo>
                <a:cubicBezTo>
                  <a:pt x="872" y="763"/>
                  <a:pt x="878" y="803"/>
                  <a:pt x="887" y="844"/>
                </a:cubicBezTo>
                <a:cubicBezTo>
                  <a:pt x="897" y="890"/>
                  <a:pt x="909" y="935"/>
                  <a:pt x="927" y="979"/>
                </a:cubicBezTo>
                <a:cubicBezTo>
                  <a:pt x="919" y="964"/>
                  <a:pt x="915" y="952"/>
                  <a:pt x="910" y="935"/>
                </a:cubicBezTo>
              </a:path>
              <a:path w="3121" h="2295" extrusionOk="0">
                <a:moveTo>
                  <a:pt x="831" y="281"/>
                </a:moveTo>
                <a:cubicBezTo>
                  <a:pt x="818" y="278"/>
                  <a:pt x="814" y="278"/>
                  <a:pt x="806" y="275"/>
                </a:cubicBezTo>
                <a:cubicBezTo>
                  <a:pt x="819" y="311"/>
                  <a:pt x="840" y="338"/>
                  <a:pt x="862" y="370"/>
                </a:cubicBezTo>
              </a:path>
              <a:path w="3121" h="2295" extrusionOk="0">
                <a:moveTo>
                  <a:pt x="1269" y="850"/>
                </a:moveTo>
                <a:cubicBezTo>
                  <a:pt x="1281" y="842"/>
                  <a:pt x="1289" y="850"/>
                  <a:pt x="1269" y="799"/>
                </a:cubicBezTo>
                <a:cubicBezTo>
                  <a:pt x="1252" y="754"/>
                  <a:pt x="1221" y="700"/>
                  <a:pt x="1215" y="652"/>
                </a:cubicBezTo>
                <a:cubicBezTo>
                  <a:pt x="1216" y="648"/>
                  <a:pt x="1216" y="643"/>
                  <a:pt x="1217" y="639"/>
                </a:cubicBezTo>
                <a:cubicBezTo>
                  <a:pt x="1248" y="644"/>
                  <a:pt x="1274" y="655"/>
                  <a:pt x="1306" y="665"/>
                </a:cubicBezTo>
                <a:cubicBezTo>
                  <a:pt x="1358" y="681"/>
                  <a:pt x="1421" y="690"/>
                  <a:pt x="1474" y="673"/>
                </a:cubicBezTo>
                <a:cubicBezTo>
                  <a:pt x="1532" y="654"/>
                  <a:pt x="1585" y="606"/>
                  <a:pt x="1608" y="550"/>
                </a:cubicBezTo>
                <a:cubicBezTo>
                  <a:pt x="1667" y="405"/>
                  <a:pt x="1601" y="231"/>
                  <a:pt x="1531" y="103"/>
                </a:cubicBezTo>
                <a:cubicBezTo>
                  <a:pt x="1518" y="80"/>
                  <a:pt x="1475" y="-20"/>
                  <a:pt x="1429" y="2"/>
                </a:cubicBezTo>
                <a:cubicBezTo>
                  <a:pt x="1423" y="8"/>
                  <a:pt x="1418" y="15"/>
                  <a:pt x="1412" y="21"/>
                </a:cubicBezTo>
              </a:path>
              <a:path w="3121" h="2295" extrusionOk="0">
                <a:moveTo>
                  <a:pt x="648" y="1518"/>
                </a:moveTo>
                <a:cubicBezTo>
                  <a:pt x="637" y="1510"/>
                  <a:pt x="626" y="1502"/>
                  <a:pt x="615" y="1494"/>
                </a:cubicBezTo>
                <a:cubicBezTo>
                  <a:pt x="611" y="1528"/>
                  <a:pt x="630" y="1559"/>
                  <a:pt x="643" y="1592"/>
                </a:cubicBezTo>
                <a:cubicBezTo>
                  <a:pt x="672" y="1663"/>
                  <a:pt x="702" y="1733"/>
                  <a:pt x="728" y="1805"/>
                </a:cubicBezTo>
                <a:cubicBezTo>
                  <a:pt x="754" y="1877"/>
                  <a:pt x="776" y="1950"/>
                  <a:pt x="803" y="2021"/>
                </a:cubicBezTo>
                <a:cubicBezTo>
                  <a:pt x="826" y="2083"/>
                  <a:pt x="829" y="2015"/>
                  <a:pt x="832" y="1990"/>
                </a:cubicBezTo>
              </a:path>
              <a:path w="3121" h="2295" extrusionOk="0">
                <a:moveTo>
                  <a:pt x="864" y="1821"/>
                </a:moveTo>
                <a:cubicBezTo>
                  <a:pt x="871" y="1825"/>
                  <a:pt x="881" y="1822"/>
                  <a:pt x="900" y="1863"/>
                </a:cubicBezTo>
                <a:cubicBezTo>
                  <a:pt x="916" y="1897"/>
                  <a:pt x="940" y="1936"/>
                  <a:pt x="978" y="1950"/>
                </a:cubicBezTo>
                <a:cubicBezTo>
                  <a:pt x="1017" y="1964"/>
                  <a:pt x="1067" y="1938"/>
                  <a:pt x="1095" y="1912"/>
                </a:cubicBezTo>
                <a:cubicBezTo>
                  <a:pt x="1129" y="1880"/>
                  <a:pt x="1153" y="1831"/>
                  <a:pt x="1145" y="1784"/>
                </a:cubicBezTo>
                <a:cubicBezTo>
                  <a:pt x="1137" y="1738"/>
                  <a:pt x="1102" y="1701"/>
                  <a:pt x="1068" y="1672"/>
                </a:cubicBezTo>
                <a:cubicBezTo>
                  <a:pt x="1045" y="1653"/>
                  <a:pt x="1022" y="1638"/>
                  <a:pt x="1006" y="1620"/>
                </a:cubicBezTo>
                <a:cubicBezTo>
                  <a:pt x="1033" y="1612"/>
                  <a:pt x="1061" y="1604"/>
                  <a:pt x="1090" y="1597"/>
                </a:cubicBezTo>
                <a:cubicBezTo>
                  <a:pt x="1114" y="1591"/>
                  <a:pt x="1160" y="1572"/>
                  <a:pt x="1185" y="1578"/>
                </a:cubicBezTo>
                <a:cubicBezTo>
                  <a:pt x="1210" y="1584"/>
                  <a:pt x="1210" y="1606"/>
                  <a:pt x="1228" y="1621"/>
                </a:cubicBezTo>
                <a:cubicBezTo>
                  <a:pt x="1261" y="1649"/>
                  <a:pt x="1295" y="1665"/>
                  <a:pt x="1335" y="1680"/>
                </a:cubicBezTo>
                <a:cubicBezTo>
                  <a:pt x="1383" y="1698"/>
                  <a:pt x="1434" y="1707"/>
                  <a:pt x="1483" y="1723"/>
                </a:cubicBezTo>
                <a:cubicBezTo>
                  <a:pt x="1511" y="1732"/>
                  <a:pt x="1523" y="1740"/>
                  <a:pt x="1499" y="1759"/>
                </a:cubicBezTo>
                <a:cubicBezTo>
                  <a:pt x="1489" y="1767"/>
                  <a:pt x="1475" y="1762"/>
                  <a:pt x="1465" y="1765"/>
                </a:cubicBezTo>
                <a:cubicBezTo>
                  <a:pt x="1500" y="1740"/>
                  <a:pt x="1538" y="1720"/>
                  <a:pt x="1572" y="1693"/>
                </a:cubicBezTo>
                <a:cubicBezTo>
                  <a:pt x="1646" y="1634"/>
                  <a:pt x="1720" y="1547"/>
                  <a:pt x="1725" y="1448"/>
                </a:cubicBezTo>
                <a:cubicBezTo>
                  <a:pt x="1727" y="1401"/>
                  <a:pt x="1708" y="1355"/>
                  <a:pt x="1662" y="1338"/>
                </a:cubicBezTo>
                <a:cubicBezTo>
                  <a:pt x="1622" y="1324"/>
                  <a:pt x="1582" y="1336"/>
                  <a:pt x="1562" y="1372"/>
                </a:cubicBezTo>
                <a:cubicBezTo>
                  <a:pt x="1539" y="1413"/>
                  <a:pt x="1555" y="1462"/>
                  <a:pt x="1581" y="1498"/>
                </a:cubicBezTo>
                <a:cubicBezTo>
                  <a:pt x="1615" y="1546"/>
                  <a:pt x="1667" y="1580"/>
                  <a:pt x="1717" y="1609"/>
                </a:cubicBezTo>
                <a:cubicBezTo>
                  <a:pt x="1752" y="1627"/>
                  <a:pt x="1763" y="1633"/>
                  <a:pt x="1786" y="1644"/>
                </a:cubicBezTo>
              </a:path>
              <a:path w="3121" h="2295" extrusionOk="0">
                <a:moveTo>
                  <a:pt x="2079" y="1626"/>
                </a:moveTo>
                <a:cubicBezTo>
                  <a:pt x="2078" y="1614"/>
                  <a:pt x="2078" y="1611"/>
                  <a:pt x="2075" y="1604"/>
                </a:cubicBezTo>
                <a:cubicBezTo>
                  <a:pt x="2039" y="1621"/>
                  <a:pt x="2036" y="1654"/>
                  <a:pt x="2028" y="1694"/>
                </a:cubicBezTo>
                <a:cubicBezTo>
                  <a:pt x="2006" y="1804"/>
                  <a:pt x="2010" y="1915"/>
                  <a:pt x="2028" y="2025"/>
                </a:cubicBezTo>
                <a:cubicBezTo>
                  <a:pt x="2042" y="2106"/>
                  <a:pt x="2066" y="2222"/>
                  <a:pt x="2137" y="2276"/>
                </a:cubicBezTo>
                <a:cubicBezTo>
                  <a:pt x="2194" y="2295"/>
                  <a:pt x="2214" y="2299"/>
                  <a:pt x="2245" y="2258"/>
                </a:cubicBezTo>
              </a:path>
              <a:path w="3121" h="2295" extrusionOk="0">
                <a:moveTo>
                  <a:pt x="2068" y="1920"/>
                </a:moveTo>
                <a:cubicBezTo>
                  <a:pt x="2116" y="1913"/>
                  <a:pt x="2167" y="1900"/>
                  <a:pt x="2216" y="1899"/>
                </a:cubicBezTo>
                <a:cubicBezTo>
                  <a:pt x="2295" y="1898"/>
                  <a:pt x="2361" y="1947"/>
                  <a:pt x="2408" y="2007"/>
                </a:cubicBezTo>
                <a:cubicBezTo>
                  <a:pt x="2448" y="2058"/>
                  <a:pt x="2472" y="2122"/>
                  <a:pt x="2500" y="2180"/>
                </a:cubicBezTo>
              </a:path>
              <a:path w="3121" h="2295" extrusionOk="0">
                <a:moveTo>
                  <a:pt x="2455" y="1726"/>
                </a:moveTo>
                <a:cubicBezTo>
                  <a:pt x="2474" y="1724"/>
                  <a:pt x="2493" y="1723"/>
                  <a:pt x="2512" y="1722"/>
                </a:cubicBezTo>
                <a:cubicBezTo>
                  <a:pt x="2546" y="1720"/>
                  <a:pt x="2581" y="1717"/>
                  <a:pt x="2615" y="1716"/>
                </a:cubicBezTo>
                <a:cubicBezTo>
                  <a:pt x="2639" y="1715"/>
                  <a:pt x="2681" y="1709"/>
                  <a:pt x="2685" y="1744"/>
                </a:cubicBezTo>
                <a:cubicBezTo>
                  <a:pt x="2688" y="1770"/>
                  <a:pt x="2658" y="1813"/>
                  <a:pt x="2649" y="1837"/>
                </a:cubicBezTo>
                <a:cubicBezTo>
                  <a:pt x="2641" y="1858"/>
                  <a:pt x="2622" y="1895"/>
                  <a:pt x="2643" y="1915"/>
                </a:cubicBezTo>
                <a:cubicBezTo>
                  <a:pt x="2664" y="1935"/>
                  <a:pt x="2714" y="1915"/>
                  <a:pt x="2731" y="1940"/>
                </a:cubicBezTo>
                <a:cubicBezTo>
                  <a:pt x="2768" y="1993"/>
                  <a:pt x="2746" y="2104"/>
                  <a:pt x="2822" y="2122"/>
                </a:cubicBezTo>
                <a:cubicBezTo>
                  <a:pt x="2879" y="2136"/>
                  <a:pt x="2971" y="2111"/>
                  <a:pt x="3027" y="2095"/>
                </a:cubicBezTo>
                <a:cubicBezTo>
                  <a:pt x="3074" y="2079"/>
                  <a:pt x="3089" y="2074"/>
                  <a:pt x="3120" y="2062"/>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1566863" y="211138"/>
            <a:ext cx="58150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Python's model?</a:t>
            </a:r>
          </a:p>
        </p:txBody>
      </p:sp>
      <p:sp>
        <p:nvSpPr>
          <p:cNvPr id="62467" name="Text Box 48"/>
          <p:cNvSpPr txBox="1">
            <a:spLocks noChangeArrowheads="1"/>
          </p:cNvSpPr>
          <p:nvPr/>
        </p:nvSpPr>
        <p:spPr bwMode="auto">
          <a:xfrm>
            <a:off x="623888" y="2447925"/>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user_choice = raw_input(</a:t>
            </a:r>
            <a:r>
              <a:rPr lang="en-US" sz="1800" b="1">
                <a:solidFill>
                  <a:srgbClr val="008000"/>
                </a:solidFill>
                <a:latin typeface="Courier New" pitchFamily="49" charset="0"/>
                <a:cs typeface="Courier New" pitchFamily="49" charset="0"/>
              </a:rPr>
              <a:t>'Enter something: '</a:t>
            </a:r>
            <a:r>
              <a:rPr lang="en-US" sz="1800" b="1">
                <a:solidFill>
                  <a:srgbClr val="000000"/>
                </a:solidFill>
                <a:latin typeface="Courier New" pitchFamily="49" charset="0"/>
                <a:cs typeface="Courier New" pitchFamily="49" charset="0"/>
              </a:rPr>
              <a:t>) </a:t>
            </a:r>
            <a:endParaRPr lang="en-US" sz="1800">
              <a:solidFill>
                <a:srgbClr val="000000"/>
              </a:solidFill>
              <a:latin typeface="Courier New" pitchFamily="49" charset="0"/>
              <a:cs typeface="Courier New" pitchFamily="49" charset="0"/>
            </a:endParaRPr>
          </a:p>
        </p:txBody>
      </p:sp>
      <p:sp>
        <p:nvSpPr>
          <p:cNvPr id="62468" name="Text Box 48"/>
          <p:cNvSpPr txBox="1">
            <a:spLocks noChangeArrowheads="1"/>
          </p:cNvSpPr>
          <p:nvPr/>
        </p:nvSpPr>
        <p:spPr bwMode="auto">
          <a:xfrm>
            <a:off x="623888" y="2846388"/>
            <a:ext cx="8443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comp_choice = random.choice( [</a:t>
            </a:r>
            <a:r>
              <a:rPr lang="en-US" sz="1800" b="1">
                <a:solidFill>
                  <a:srgbClr val="008000"/>
                </a:solidFill>
                <a:latin typeface="Courier New" pitchFamily="49" charset="0"/>
                <a:cs typeface="Courier New" pitchFamily="49" charset="0"/>
              </a:rPr>
              <a:t>'rock'</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'paper'</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'scissors'</a:t>
            </a:r>
            <a:r>
              <a:rPr lang="en-US" sz="1800" b="1">
                <a:solidFill>
                  <a:srgbClr val="000000"/>
                </a:solidFill>
                <a:latin typeface="Courier New" pitchFamily="49" charset="0"/>
                <a:cs typeface="Courier New" pitchFamily="49" charset="0"/>
              </a:rPr>
              <a:t>] )</a:t>
            </a:r>
            <a:endParaRPr lang="en-US" sz="1800">
              <a:solidFill>
                <a:srgbClr val="000000"/>
              </a:solidFill>
              <a:latin typeface="Courier New" pitchFamily="49" charset="0"/>
              <a:cs typeface="Courier New" pitchFamily="49" charset="0"/>
            </a:endParaRPr>
          </a:p>
        </p:txBody>
      </p:sp>
      <p:sp>
        <p:nvSpPr>
          <p:cNvPr id="62469" name="Text Box 48"/>
          <p:cNvSpPr txBox="1">
            <a:spLocks noChangeArrowheads="1"/>
          </p:cNvSpPr>
          <p:nvPr/>
        </p:nvSpPr>
        <p:spPr bwMode="auto">
          <a:xfrm>
            <a:off x="600075" y="3573463"/>
            <a:ext cx="84455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FE9C11"/>
                </a:solidFill>
                <a:latin typeface="Courier New" pitchFamily="49" charset="0"/>
                <a:cs typeface="Courier New" pitchFamily="49" charset="0"/>
              </a:rPr>
              <a:t>if </a:t>
            </a:r>
            <a:r>
              <a:rPr lang="en-US" sz="1800" b="1">
                <a:solidFill>
                  <a:srgbClr val="000000"/>
                </a:solidFill>
                <a:latin typeface="Courier New" pitchFamily="49" charset="0"/>
                <a:cs typeface="Courier New" pitchFamily="49" charset="0"/>
              </a:rPr>
              <a:t>user_choice == </a:t>
            </a:r>
            <a:r>
              <a:rPr lang="en-US" sz="1800" b="1">
                <a:solidFill>
                  <a:srgbClr val="008000"/>
                </a:solidFill>
                <a:latin typeface="Courier New" pitchFamily="49" charset="0"/>
                <a:cs typeface="Courier New" pitchFamily="49" charset="0"/>
              </a:rPr>
              <a:t>'rock' </a:t>
            </a:r>
            <a:r>
              <a:rPr lang="en-US" sz="1800" b="1">
                <a:solidFill>
                  <a:srgbClr val="FE9C11"/>
                </a:solidFill>
                <a:latin typeface="Courier New" pitchFamily="49" charset="0"/>
                <a:cs typeface="Courier New" pitchFamily="49" charset="0"/>
              </a:rPr>
              <a:t>and </a:t>
            </a:r>
            <a:r>
              <a:rPr lang="en-US" sz="1800" b="1">
                <a:solidFill>
                  <a:srgbClr val="000000"/>
                </a:solidFill>
                <a:latin typeface="Courier New" pitchFamily="49" charset="0"/>
                <a:cs typeface="Courier New" pitchFamily="49" charset="0"/>
              </a:rPr>
              <a:t>comp_choice == </a:t>
            </a:r>
            <a:r>
              <a:rPr lang="en-US" sz="1800" b="1">
                <a:solidFill>
                  <a:srgbClr val="008000"/>
                </a:solidFill>
                <a:latin typeface="Courier New" pitchFamily="49" charset="0"/>
                <a:cs typeface="Courier New" pitchFamily="49" charset="0"/>
              </a:rPr>
              <a:t>'paper'</a:t>
            </a:r>
            <a:r>
              <a:rPr lang="en-US" sz="1800" b="1">
                <a:solidFill>
                  <a:srgbClr val="FF0000"/>
                </a:solidFill>
                <a:latin typeface="Courier New" pitchFamily="49" charset="0"/>
                <a:cs typeface="Courier New" pitchFamily="49" charset="0"/>
              </a:rPr>
              <a:t>:</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'You chose'</a:t>
            </a:r>
            <a:r>
              <a:rPr lang="en-US" sz="1800" b="1">
                <a:solidFill>
                  <a:srgbClr val="000000"/>
                </a:solidFill>
                <a:latin typeface="Courier New" pitchFamily="49" charset="0"/>
                <a:cs typeface="Courier New" pitchFamily="49" charset="0"/>
              </a:rPr>
              <a:t>, user_choice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'I chose'</a:t>
            </a:r>
            <a:r>
              <a:rPr lang="en-US" sz="1800" b="1">
                <a:solidFill>
                  <a:srgbClr val="000000"/>
                </a:solidFill>
                <a:latin typeface="Courier New" pitchFamily="49" charset="0"/>
                <a:cs typeface="Courier New" pitchFamily="49" charset="0"/>
              </a:rPr>
              <a:t>, comp_choice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'The result is'</a:t>
            </a:r>
            <a:r>
              <a:rPr lang="en-US" sz="1800" b="1">
                <a:solidFill>
                  <a:srgbClr val="000000"/>
                </a:solidFill>
                <a:latin typeface="Courier New" pitchFamily="49" charset="0"/>
                <a:cs typeface="Courier New" pitchFamily="49" charset="0"/>
              </a:rPr>
              <a:t>,</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'YOU LOSE!'</a:t>
            </a:r>
          </a:p>
          <a:p>
            <a:pPr>
              <a:spcBef>
                <a:spcPct val="50000"/>
              </a:spcBef>
            </a:pPr>
            <a:r>
              <a:rPr lang="en-US" sz="1800" b="1">
                <a:solidFill>
                  <a:srgbClr val="000000"/>
                </a:solidFill>
                <a:latin typeface="Courier New" pitchFamily="49" charset="0"/>
                <a:cs typeface="Courier New" pitchFamily="49" charset="0"/>
              </a:rPr>
              <a:t>    print </a:t>
            </a:r>
            <a:r>
              <a:rPr lang="en-US" sz="1800" b="1">
                <a:solidFill>
                  <a:srgbClr val="008000"/>
                </a:solidFill>
                <a:latin typeface="Courier New" pitchFamily="49" charset="0"/>
                <a:cs typeface="Courier New" pitchFamily="49" charset="0"/>
              </a:rPr>
              <a:t>'unless you\'re a CS 5 grader,\n then YOU WIN!'</a:t>
            </a:r>
            <a:endParaRPr lang="en-US" sz="1800">
              <a:solidFill>
                <a:srgbClr val="008000"/>
              </a:solidFill>
              <a:latin typeface="Courier New" pitchFamily="49" charset="0"/>
              <a:cs typeface="Courier New" pitchFamily="49" charset="0"/>
            </a:endParaRPr>
          </a:p>
        </p:txBody>
      </p:sp>
      <p:sp>
        <p:nvSpPr>
          <p:cNvPr id="62470" name="Text Box 48"/>
          <p:cNvSpPr txBox="1">
            <a:spLocks noChangeArrowheads="1"/>
          </p:cNvSpPr>
          <p:nvPr/>
        </p:nvSpPr>
        <p:spPr bwMode="auto">
          <a:xfrm>
            <a:off x="623888" y="180975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import random</a:t>
            </a:r>
            <a:endParaRPr lang="en-US" sz="1800">
              <a:solidFill>
                <a:srgbClr val="000000"/>
              </a:solidFill>
              <a:latin typeface="Courier New" pitchFamily="49" charset="0"/>
              <a:cs typeface="Courier New" pitchFamily="49" charset="0"/>
            </a:endParaRPr>
          </a:p>
        </p:txBody>
      </p:sp>
      <p:sp>
        <p:nvSpPr>
          <p:cNvPr id="62471" name="Rectangle 68"/>
          <p:cNvSpPr>
            <a:spLocks noChangeArrowheads="1"/>
          </p:cNvSpPr>
          <p:nvPr/>
        </p:nvSpPr>
        <p:spPr bwMode="auto">
          <a:xfrm>
            <a:off x="2936875" y="904875"/>
            <a:ext cx="286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800000"/>
                </a:solidFill>
              </a:rPr>
              <a:t>How does this program execute?</a:t>
            </a:r>
            <a:endParaRPr lang="en-US" sz="1500">
              <a:solidFill>
                <a:srgbClr val="800000"/>
              </a:solidFill>
            </a:endParaRPr>
          </a:p>
        </p:txBody>
      </p:sp>
      <p:sp>
        <p:nvSpPr>
          <p:cNvPr id="62472" name="Rectangle 69"/>
          <p:cNvSpPr>
            <a:spLocks noChangeArrowheads="1"/>
          </p:cNvSpPr>
          <p:nvPr/>
        </p:nvSpPr>
        <p:spPr bwMode="auto">
          <a:xfrm>
            <a:off x="5146675" y="1870075"/>
            <a:ext cx="31099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800000"/>
                </a:solidFill>
              </a:rPr>
              <a:t>How many things is this line doing?</a:t>
            </a:r>
            <a:endParaRPr lang="en-US" sz="1500">
              <a:solidFill>
                <a:srgbClr val="800000"/>
              </a:solidFill>
            </a:endParaRPr>
          </a:p>
        </p:txBody>
      </p:sp>
      <p:sp>
        <p:nvSpPr>
          <p:cNvPr id="62473" name="Rectangle 70"/>
          <p:cNvSpPr>
            <a:spLocks noChangeArrowheads="1"/>
          </p:cNvSpPr>
          <p:nvPr/>
        </p:nvSpPr>
        <p:spPr bwMode="auto">
          <a:xfrm>
            <a:off x="4924425" y="6340475"/>
            <a:ext cx="3973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800000"/>
                </a:solidFill>
              </a:rPr>
              <a:t>How many more if/elif/else blocks do we need?</a:t>
            </a:r>
          </a:p>
        </p:txBody>
      </p:sp>
      <p:cxnSp>
        <p:nvCxnSpPr>
          <p:cNvPr id="62474" name="Straight Arrow Connector 74"/>
          <p:cNvCxnSpPr>
            <a:cxnSpLocks noChangeShapeType="1"/>
          </p:cNvCxnSpPr>
          <p:nvPr/>
        </p:nvCxnSpPr>
        <p:spPr bwMode="auto">
          <a:xfrm rot="10800000" flipV="1">
            <a:off x="4495800" y="2057400"/>
            <a:ext cx="685800" cy="457200"/>
          </a:xfrm>
          <a:prstGeom prst="straightConnector1">
            <a:avLst/>
          </a:prstGeom>
          <a:noFill/>
          <a:ln w="9525">
            <a:solidFill>
              <a:srgbClr val="80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533400" y="1114425"/>
            <a:ext cx="8218488" cy="180975"/>
            <a:chOff x="295" y="1311"/>
            <a:chExt cx="5177" cy="114"/>
          </a:xfrm>
        </p:grpSpPr>
        <p:sp>
          <p:nvSpPr>
            <p:cNvPr id="63498"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3499"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63491" name="Text Box 5"/>
          <p:cNvSpPr txBox="1">
            <a:spLocks noChangeArrowheads="1"/>
          </p:cNvSpPr>
          <p:nvPr/>
        </p:nvSpPr>
        <p:spPr bwMode="auto">
          <a:xfrm>
            <a:off x="1600200" y="22860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a:t>Models of Computation</a:t>
            </a:r>
          </a:p>
        </p:txBody>
      </p:sp>
      <p:sp>
        <p:nvSpPr>
          <p:cNvPr id="63492" name="Rectangle 27"/>
          <p:cNvSpPr>
            <a:spLocks noChangeArrowheads="1"/>
          </p:cNvSpPr>
          <p:nvPr/>
        </p:nvSpPr>
        <p:spPr bwMode="auto">
          <a:xfrm>
            <a:off x="585788" y="1587500"/>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Calibri" pitchFamily="34" charset="0"/>
              </a:rPr>
              <a:t>A computational model is simply </a:t>
            </a:r>
            <a:endParaRPr lang="en-US"/>
          </a:p>
        </p:txBody>
      </p:sp>
      <p:sp>
        <p:nvSpPr>
          <p:cNvPr id="63493" name="Rectangle 24"/>
          <p:cNvSpPr>
            <a:spLocks noChangeArrowheads="1"/>
          </p:cNvSpPr>
          <p:nvPr/>
        </p:nvSpPr>
        <p:spPr bwMode="auto">
          <a:xfrm>
            <a:off x="4300538" y="3836988"/>
            <a:ext cx="36687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8000"/>
                </a:solidFill>
                <a:latin typeface="Calibri" pitchFamily="34" charset="0"/>
              </a:rPr>
              <a:t>sequential execution</a:t>
            </a:r>
          </a:p>
          <a:p>
            <a:r>
              <a:rPr lang="en-US">
                <a:solidFill>
                  <a:srgbClr val="008000"/>
                </a:solidFill>
                <a:latin typeface="Calibri" pitchFamily="34" charset="0"/>
              </a:rPr>
              <a:t>variables store values</a:t>
            </a:r>
          </a:p>
          <a:p>
            <a:r>
              <a:rPr lang="en-US">
                <a:solidFill>
                  <a:srgbClr val="008000"/>
                </a:solidFill>
                <a:latin typeface="Calibri" pitchFamily="34" charset="0"/>
              </a:rPr>
              <a:t>conditionals make decisions</a:t>
            </a:r>
          </a:p>
          <a:p>
            <a:r>
              <a:rPr lang="en-US">
                <a:solidFill>
                  <a:srgbClr val="008000"/>
                </a:solidFill>
                <a:latin typeface="Calibri" pitchFamily="34" charset="0"/>
              </a:rPr>
              <a:t>loops loop</a:t>
            </a:r>
          </a:p>
          <a:p>
            <a:r>
              <a:rPr lang="en-US">
                <a:solidFill>
                  <a:srgbClr val="008000"/>
                </a:solidFill>
                <a:latin typeface="Calibri" pitchFamily="34" charset="0"/>
              </a:rPr>
              <a:t>functions function</a:t>
            </a:r>
          </a:p>
          <a:p>
            <a:r>
              <a:rPr lang="en-US">
                <a:solidFill>
                  <a:srgbClr val="008000"/>
                </a:solidFill>
                <a:latin typeface="Calibri" pitchFamily="34" charset="0"/>
              </a:rPr>
              <a:t>and so on...</a:t>
            </a:r>
            <a:endParaRPr lang="en-US"/>
          </a:p>
        </p:txBody>
      </p:sp>
      <p:sp>
        <p:nvSpPr>
          <p:cNvPr id="63494" name="Rectangle 25"/>
          <p:cNvSpPr>
            <a:spLocks noChangeArrowheads="1"/>
          </p:cNvSpPr>
          <p:nvPr/>
        </p:nvSpPr>
        <p:spPr bwMode="auto">
          <a:xfrm>
            <a:off x="1314450" y="4687888"/>
            <a:ext cx="18367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8000"/>
                </a:solidFill>
                <a:latin typeface="Calibri" pitchFamily="34" charset="0"/>
              </a:rPr>
              <a:t>GP language!</a:t>
            </a:r>
            <a:endParaRPr lang="en-US"/>
          </a:p>
        </p:txBody>
      </p:sp>
      <p:sp>
        <p:nvSpPr>
          <p:cNvPr id="63495" name="Rectangle 8"/>
          <p:cNvSpPr>
            <a:spLocks noChangeArrowheads="1"/>
          </p:cNvSpPr>
          <p:nvPr/>
        </p:nvSpPr>
        <p:spPr bwMode="auto">
          <a:xfrm>
            <a:off x="1660525" y="2341563"/>
            <a:ext cx="5668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20DF3"/>
                </a:solidFill>
                <a:latin typeface="Calibri" pitchFamily="34" charset="0"/>
              </a:rPr>
              <a:t>"how a particular machine/language works"</a:t>
            </a:r>
            <a:endParaRPr lang="en-US">
              <a:solidFill>
                <a:srgbClr val="120DF3"/>
              </a:solidFill>
            </a:endParaRPr>
          </a:p>
        </p:txBody>
      </p:sp>
      <p:sp>
        <p:nvSpPr>
          <p:cNvPr id="63496" name="Rectangle 9"/>
          <p:cNvSpPr>
            <a:spLocks noChangeArrowheads="1"/>
          </p:cNvSpPr>
          <p:nvPr/>
        </p:nvSpPr>
        <p:spPr bwMode="auto">
          <a:xfrm>
            <a:off x="585788" y="3130550"/>
            <a:ext cx="45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sp>
        <p:nvSpPr>
          <p:cNvPr id="63497" name="Rectangle 10"/>
          <p:cNvSpPr>
            <a:spLocks noChangeArrowheads="1"/>
          </p:cNvSpPr>
          <p:nvPr/>
        </p:nvSpPr>
        <p:spPr bwMode="auto">
          <a:xfrm>
            <a:off x="1771650" y="3217863"/>
            <a:ext cx="427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20DF3"/>
                </a:solidFill>
                <a:latin typeface="Calibri" pitchFamily="34" charset="0"/>
              </a:rPr>
              <a:t>"what the machine is thinking?!"</a:t>
            </a:r>
            <a:endParaRPr lang="en-US">
              <a:solidFill>
                <a:srgbClr val="120DF3"/>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5"/>
          <p:cNvSpPr txBox="1">
            <a:spLocks noChangeArrowheads="1"/>
          </p:cNvSpPr>
          <p:nvPr/>
        </p:nvSpPr>
        <p:spPr bwMode="auto">
          <a:xfrm>
            <a:off x="1524000" y="2286000"/>
            <a:ext cx="61102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b="1" dirty="0">
                <a:solidFill>
                  <a:srgbClr val="000000"/>
                </a:solidFill>
                <a:latin typeface="Cambria" pitchFamily="18" charset="0"/>
              </a:rPr>
              <a:t>What about the </a:t>
            </a:r>
            <a:r>
              <a:rPr lang="en-US" sz="4000" b="1" i="1" dirty="0">
                <a:solidFill>
                  <a:srgbClr val="120DF3"/>
                </a:solidFill>
                <a:latin typeface="Cambria" pitchFamily="18" charset="0"/>
              </a:rPr>
              <a:t>Python</a:t>
            </a:r>
            <a:r>
              <a:rPr lang="en-US" sz="4000" b="1" dirty="0">
                <a:solidFill>
                  <a:srgbClr val="120DF3"/>
                </a:solidFill>
                <a:latin typeface="Cambria" pitchFamily="18" charset="0"/>
              </a:rPr>
              <a:t> </a:t>
            </a:r>
            <a:r>
              <a:rPr lang="en-US" sz="4000" b="1" dirty="0">
                <a:solidFill>
                  <a:srgbClr val="000000"/>
                </a:solidFill>
                <a:latin typeface="Cambria" pitchFamily="18" charset="0"/>
              </a:rPr>
              <a:t>programming language </a:t>
            </a:r>
            <a:r>
              <a:rPr lang="en-US" sz="4000" dirty="0">
                <a:solidFill>
                  <a:srgbClr val="000000"/>
                </a:solidFill>
                <a:latin typeface="Cambria" pitchFamily="18" charset="0"/>
              </a:rPr>
              <a:t>?</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484188" y="228600"/>
            <a:ext cx="7974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3600">
                <a:latin typeface="Times New Roman" pitchFamily="18" charset="0"/>
              </a:rPr>
              <a:t>Submitting...</a:t>
            </a:r>
            <a:endParaRPr lang="en-US" sz="3600" i="1">
              <a:latin typeface="Times New Roman" pitchFamily="18" charset="0"/>
            </a:endParaRPr>
          </a:p>
        </p:txBody>
      </p:sp>
      <p:grpSp>
        <p:nvGrpSpPr>
          <p:cNvPr id="64515" name="Group 3"/>
          <p:cNvGrpSpPr>
            <a:grpSpLocks/>
          </p:cNvGrpSpPr>
          <p:nvPr/>
        </p:nvGrpSpPr>
        <p:grpSpPr bwMode="auto">
          <a:xfrm>
            <a:off x="533400" y="1066800"/>
            <a:ext cx="8218488" cy="180975"/>
            <a:chOff x="295" y="1311"/>
            <a:chExt cx="5177" cy="114"/>
          </a:xfrm>
        </p:grpSpPr>
        <p:sp>
          <p:nvSpPr>
            <p:cNvPr id="64522"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4523"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64516" name="Rectangle 9"/>
          <p:cNvSpPr>
            <a:spLocks noChangeArrowheads="1"/>
          </p:cNvSpPr>
          <p:nvPr/>
        </p:nvSpPr>
        <p:spPr bwMode="auto">
          <a:xfrm>
            <a:off x="6945313" y="649288"/>
            <a:ext cx="177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120DF3"/>
                </a:solidFill>
                <a:latin typeface="Calibri" pitchFamily="34" charset="0"/>
              </a:rPr>
              <a:t>and </a:t>
            </a:r>
            <a:r>
              <a:rPr lang="en-US" sz="1800" i="1">
                <a:solidFill>
                  <a:srgbClr val="120DF3"/>
                </a:solidFill>
                <a:latin typeface="Calibri" pitchFamily="34" charset="0"/>
              </a:rPr>
              <a:t>transferring!</a:t>
            </a:r>
            <a:endParaRPr lang="en-US" sz="1800">
              <a:solidFill>
                <a:srgbClr val="120DF3"/>
              </a:solidFill>
              <a:latin typeface="Calibri" pitchFamily="34" charset="0"/>
            </a:endParaRPr>
          </a:p>
        </p:txBody>
      </p:sp>
      <p:pic>
        <p:nvPicPr>
          <p:cNvPr id="64517" name="Picture 1" descr="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53340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2" descr="Screen shot 2011-08-31 at 11.47.10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30956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ight Arrow 3"/>
          <p:cNvSpPr>
            <a:spLocks noChangeArrowheads="1"/>
          </p:cNvSpPr>
          <p:nvPr/>
        </p:nvSpPr>
        <p:spPr bwMode="auto">
          <a:xfrm>
            <a:off x="2286000" y="2667000"/>
            <a:ext cx="1219200" cy="609600"/>
          </a:xfrm>
          <a:prstGeom prst="rightArrow">
            <a:avLst>
              <a:gd name="adj1" fmla="val 50000"/>
              <a:gd name="adj2" fmla="val 50000"/>
            </a:avLst>
          </a:prstGeom>
          <a:solidFill>
            <a:srgbClr val="120DF3"/>
          </a:solidFill>
          <a:ln w="9525">
            <a:solidFill>
              <a:schemeClr val="tx1"/>
            </a:solidFill>
            <a:round/>
            <a:headEnd/>
            <a:tailEnd/>
          </a:ln>
        </p:spPr>
        <p:txBody>
          <a:bodyPr/>
          <a:lstStyle/>
          <a:p>
            <a:endParaRPr lang="en-US"/>
          </a:p>
        </p:txBody>
      </p:sp>
      <p:sp>
        <p:nvSpPr>
          <p:cNvPr id="64520" name="Rectangle 9"/>
          <p:cNvSpPr>
            <a:spLocks noChangeArrowheads="1"/>
          </p:cNvSpPr>
          <p:nvPr/>
        </p:nvSpPr>
        <p:spPr bwMode="auto">
          <a:xfrm>
            <a:off x="376238" y="4633913"/>
            <a:ext cx="28479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latin typeface="Calibri" pitchFamily="34" charset="0"/>
              </a:rPr>
              <a:t>One time, the browser needed to be restarted (or a different browser used)</a:t>
            </a:r>
          </a:p>
        </p:txBody>
      </p:sp>
      <p:sp>
        <p:nvSpPr>
          <p:cNvPr id="64521" name="Rectangle 10"/>
          <p:cNvSpPr>
            <a:spLocks noChangeArrowheads="1"/>
          </p:cNvSpPr>
          <p:nvPr/>
        </p:nvSpPr>
        <p:spPr bwMode="auto">
          <a:xfrm>
            <a:off x="228600" y="3657600"/>
            <a:ext cx="3094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120DF3"/>
                </a:solidFill>
                <a:latin typeface="Calibri" pitchFamily="34" charset="0"/>
              </a:rPr>
              <a:t>Sometimes I've needed to login </a:t>
            </a:r>
            <a:r>
              <a:rPr lang="en-US" sz="1800" i="1">
                <a:solidFill>
                  <a:srgbClr val="120DF3"/>
                </a:solidFill>
                <a:latin typeface="Calibri" pitchFamily="34" charset="0"/>
              </a:rPr>
              <a:t>twice…</a:t>
            </a:r>
            <a:endParaRPr lang="en-US" sz="1800">
              <a:solidFill>
                <a:srgbClr val="120DF3"/>
              </a:solidFill>
              <a:latin typeface="Calibri"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1566863" y="211138"/>
            <a:ext cx="58150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Python's </a:t>
            </a:r>
            <a:r>
              <a:rPr lang="en-US" sz="4000" i="1" dirty="0">
                <a:latin typeface="Cambria" pitchFamily="18" charset="0"/>
              </a:rPr>
              <a:t>syntax</a:t>
            </a:r>
            <a:r>
              <a:rPr lang="en-US" sz="4000" dirty="0">
                <a:latin typeface="Cambria" pitchFamily="18" charset="0"/>
              </a:rPr>
              <a:t>?</a:t>
            </a:r>
          </a:p>
        </p:txBody>
      </p:sp>
      <p:sp>
        <p:nvSpPr>
          <p:cNvPr id="19459" name="Text Box 48"/>
          <p:cNvSpPr txBox="1">
            <a:spLocks noChangeArrowheads="1"/>
          </p:cNvSpPr>
          <p:nvPr/>
        </p:nvSpPr>
        <p:spPr bwMode="auto">
          <a:xfrm>
            <a:off x="557213" y="2619375"/>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user = </a:t>
            </a:r>
            <a:r>
              <a:rPr lang="en-US" sz="1800" b="1">
                <a:solidFill>
                  <a:srgbClr val="900BD5"/>
                </a:solidFill>
                <a:latin typeface="Courier New" pitchFamily="49" charset="0"/>
                <a:cs typeface="Courier New" pitchFamily="49" charset="0"/>
              </a:rPr>
              <a:t>raw_input</a:t>
            </a:r>
            <a:r>
              <a:rPr lang="en-US" sz="1800" b="1">
                <a:solidFill>
                  <a:srgbClr val="000000"/>
                </a:solidFill>
                <a:latin typeface="Courier New" pitchFamily="49" charset="0"/>
                <a:cs typeface="Courier New" pitchFamily="49" charset="0"/>
              </a:rPr>
              <a:t>( </a:t>
            </a:r>
            <a:r>
              <a:rPr lang="en-US" sz="1800" b="1">
                <a:solidFill>
                  <a:srgbClr val="008000"/>
                </a:solidFill>
                <a:latin typeface="Courier New" pitchFamily="49" charset="0"/>
                <a:cs typeface="Courier New" pitchFamily="49" charset="0"/>
              </a:rPr>
              <a:t>'Choose your weapon! ' </a:t>
            </a:r>
            <a:r>
              <a:rPr lang="en-US" sz="1800" b="1">
                <a:solidFill>
                  <a:srgbClr val="000000"/>
                </a:solidFill>
                <a:latin typeface="Courier New" pitchFamily="49" charset="0"/>
                <a:cs typeface="Courier New" pitchFamily="49" charset="0"/>
              </a:rPr>
              <a:t>) </a:t>
            </a:r>
            <a:endParaRPr lang="en-US" sz="1800">
              <a:solidFill>
                <a:srgbClr val="000000"/>
              </a:solidFill>
              <a:latin typeface="Courier New" pitchFamily="49" charset="0"/>
              <a:cs typeface="Courier New" pitchFamily="49" charset="0"/>
            </a:endParaRPr>
          </a:p>
        </p:txBody>
      </p:sp>
      <p:sp>
        <p:nvSpPr>
          <p:cNvPr id="19460" name="Text Box 48"/>
          <p:cNvSpPr txBox="1">
            <a:spLocks noChangeArrowheads="1"/>
          </p:cNvSpPr>
          <p:nvPr/>
        </p:nvSpPr>
        <p:spPr bwMode="auto">
          <a:xfrm>
            <a:off x="557213" y="3017838"/>
            <a:ext cx="8443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cs typeface="Courier New" pitchFamily="49" charset="0"/>
              </a:rPr>
              <a:t>comp = random.choice( [</a:t>
            </a:r>
            <a:r>
              <a:rPr lang="en-US" sz="1800" b="1">
                <a:solidFill>
                  <a:srgbClr val="008000"/>
                </a:solidFill>
                <a:latin typeface="Courier New" pitchFamily="49" charset="0"/>
                <a:cs typeface="Courier New" pitchFamily="49" charset="0"/>
              </a:rPr>
              <a:t>'rock'</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'paper'</a:t>
            </a:r>
            <a:r>
              <a:rPr lang="en-US" sz="1800" b="1">
                <a:solidFill>
                  <a:srgbClr val="000000"/>
                </a:solidFill>
                <a:latin typeface="Courier New" pitchFamily="49" charset="0"/>
                <a:cs typeface="Courier New" pitchFamily="49" charset="0"/>
              </a:rPr>
              <a:t>,</a:t>
            </a:r>
            <a:r>
              <a:rPr lang="en-US" sz="1800" b="1">
                <a:solidFill>
                  <a:srgbClr val="008000"/>
                </a:solidFill>
                <a:latin typeface="Courier New" pitchFamily="49" charset="0"/>
                <a:cs typeface="Courier New" pitchFamily="49" charset="0"/>
              </a:rPr>
              <a:t>'scissors'</a:t>
            </a:r>
            <a:r>
              <a:rPr lang="en-US" sz="1800" b="1">
                <a:solidFill>
                  <a:srgbClr val="000000"/>
                </a:solidFill>
                <a:latin typeface="Courier New" pitchFamily="49" charset="0"/>
                <a:cs typeface="Courier New" pitchFamily="49" charset="0"/>
              </a:rPr>
              <a:t>] )</a:t>
            </a:r>
          </a:p>
          <a:p>
            <a:pPr>
              <a:spcBef>
                <a:spcPct val="50000"/>
              </a:spcBef>
            </a:pPr>
            <a:r>
              <a:rPr lang="en-US" sz="1800" b="1">
                <a:solidFill>
                  <a:srgbClr val="FF6600"/>
                </a:solidFill>
                <a:latin typeface="Courier New" pitchFamily="49" charset="0"/>
                <a:cs typeface="Courier New" pitchFamily="49" charset="0"/>
              </a:rPr>
              <a:t>print</a:t>
            </a:r>
            <a:r>
              <a:rPr lang="en-US" sz="1800" b="1">
                <a:solidFill>
                  <a:srgbClr val="900BD5"/>
                </a:solidFill>
                <a:latin typeface="Courier New" pitchFamily="49" charset="0"/>
                <a:cs typeface="Courier New" pitchFamily="49" charset="0"/>
              </a:rPr>
              <a:t> </a:t>
            </a:r>
            <a:r>
              <a:rPr lang="en-US" sz="1800" b="1">
                <a:solidFill>
                  <a:srgbClr val="008000"/>
                </a:solidFill>
                <a:latin typeface="Courier New" pitchFamily="49" charset="0"/>
                <a:cs typeface="Courier New" pitchFamily="49" charset="0"/>
              </a:rPr>
              <a:t>'(You): user chose'</a:t>
            </a:r>
            <a:r>
              <a:rPr lang="en-US" sz="1800" b="1">
                <a:solidFill>
                  <a:srgbClr val="000000"/>
                </a:solidFill>
                <a:latin typeface="Courier New" pitchFamily="49" charset="0"/>
                <a:cs typeface="Courier New" pitchFamily="49" charset="0"/>
              </a:rPr>
              <a:t>, user</a:t>
            </a:r>
          </a:p>
          <a:p>
            <a:pPr>
              <a:spcBef>
                <a:spcPct val="50000"/>
              </a:spcBef>
            </a:pPr>
            <a:r>
              <a:rPr lang="en-US" sz="1800" b="1">
                <a:solidFill>
                  <a:srgbClr val="FF6600"/>
                </a:solidFill>
                <a:latin typeface="Courier New" pitchFamily="49" charset="0"/>
                <a:cs typeface="Courier New" pitchFamily="49" charset="0"/>
              </a:rPr>
              <a:t>print</a:t>
            </a:r>
            <a:r>
              <a:rPr lang="en-US" sz="1800" b="1">
                <a:solidFill>
                  <a:srgbClr val="900BD5"/>
                </a:solidFill>
                <a:latin typeface="Courier New" pitchFamily="49" charset="0"/>
                <a:cs typeface="Courier New" pitchFamily="49" charset="0"/>
              </a:rPr>
              <a:t> </a:t>
            </a:r>
            <a:r>
              <a:rPr lang="en-US" sz="1800" b="1">
                <a:solidFill>
                  <a:srgbClr val="008000"/>
                </a:solidFill>
                <a:latin typeface="Courier New" pitchFamily="49" charset="0"/>
                <a:cs typeface="Courier New" pitchFamily="49" charset="0"/>
              </a:rPr>
              <a:t>'(Me!): comp chose'</a:t>
            </a:r>
            <a:r>
              <a:rPr lang="en-US" sz="1800" b="1">
                <a:solidFill>
                  <a:srgbClr val="000000"/>
                </a:solidFill>
                <a:latin typeface="Courier New" pitchFamily="49" charset="0"/>
                <a:cs typeface="Courier New" pitchFamily="49" charset="0"/>
              </a:rPr>
              <a:t>, comp</a:t>
            </a:r>
            <a:endParaRPr lang="en-US" sz="1800">
              <a:solidFill>
                <a:srgbClr val="000000"/>
              </a:solidFill>
              <a:latin typeface="Courier New" pitchFamily="49" charset="0"/>
              <a:cs typeface="Courier New" pitchFamily="49" charset="0"/>
            </a:endParaRPr>
          </a:p>
        </p:txBody>
      </p:sp>
      <p:sp>
        <p:nvSpPr>
          <p:cNvPr id="19461" name="Text Box 48"/>
          <p:cNvSpPr txBox="1">
            <a:spLocks noChangeArrowheads="1"/>
          </p:cNvSpPr>
          <p:nvPr/>
        </p:nvSpPr>
        <p:spPr bwMode="auto">
          <a:xfrm>
            <a:off x="533400" y="4564063"/>
            <a:ext cx="8445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solidFill>
                  <a:srgbClr val="FF6600"/>
                </a:solidFill>
                <a:latin typeface="Courier New" pitchFamily="49" charset="0"/>
                <a:cs typeface="Courier New" pitchFamily="49" charset="0"/>
              </a:rPr>
              <a:t>if</a:t>
            </a:r>
            <a:r>
              <a:rPr lang="en-US" sz="1800" b="1" dirty="0">
                <a:solidFill>
                  <a:srgbClr val="FE9C11"/>
                </a:solidFill>
                <a:latin typeface="Courier New" pitchFamily="49" charset="0"/>
                <a:cs typeface="Courier New" pitchFamily="49" charset="0"/>
              </a:rPr>
              <a:t> </a:t>
            </a:r>
            <a:r>
              <a:rPr lang="en-US" sz="1800" b="1" dirty="0">
                <a:solidFill>
                  <a:srgbClr val="000000"/>
                </a:solidFill>
                <a:latin typeface="Courier New" pitchFamily="49" charset="0"/>
                <a:cs typeface="Courier New" pitchFamily="49" charset="0"/>
              </a:rPr>
              <a:t>user == </a:t>
            </a:r>
            <a:r>
              <a:rPr lang="en-US" sz="1800" b="1" dirty="0">
                <a:solidFill>
                  <a:srgbClr val="008000"/>
                </a:solidFill>
                <a:latin typeface="Courier New" pitchFamily="49" charset="0"/>
                <a:cs typeface="Courier New" pitchFamily="49" charset="0"/>
              </a:rPr>
              <a:t>'rock' </a:t>
            </a:r>
            <a:r>
              <a:rPr lang="en-US" sz="1800" b="1" dirty="0">
                <a:solidFill>
                  <a:srgbClr val="FF6600"/>
                </a:solidFill>
                <a:latin typeface="Courier New" pitchFamily="49" charset="0"/>
                <a:cs typeface="Courier New" pitchFamily="49" charset="0"/>
              </a:rPr>
              <a:t>and</a:t>
            </a:r>
            <a:r>
              <a:rPr lang="en-US" sz="1800" b="1" dirty="0">
                <a:solidFill>
                  <a:srgbClr val="FE9C11"/>
                </a:solidFill>
                <a:latin typeface="Courier New" pitchFamily="49" charset="0"/>
                <a:cs typeface="Courier New" pitchFamily="49" charset="0"/>
              </a:rPr>
              <a:t> </a:t>
            </a:r>
            <a:r>
              <a:rPr lang="en-US" sz="1800" b="1" dirty="0">
                <a:solidFill>
                  <a:srgbClr val="000000"/>
                </a:solidFill>
                <a:latin typeface="Courier New" pitchFamily="49" charset="0"/>
                <a:cs typeface="Courier New" pitchFamily="49" charset="0"/>
              </a:rPr>
              <a:t>comp == </a:t>
            </a:r>
            <a:r>
              <a:rPr lang="en-US" sz="1800" b="1" dirty="0">
                <a:solidFill>
                  <a:srgbClr val="008000"/>
                </a:solidFill>
                <a:latin typeface="Courier New" pitchFamily="49" charset="0"/>
                <a:cs typeface="Courier New" pitchFamily="49" charset="0"/>
              </a:rPr>
              <a:t>'paper'</a:t>
            </a:r>
            <a:r>
              <a:rPr lang="en-US" sz="1800" b="1" dirty="0">
                <a:solidFill>
                  <a:srgbClr val="000000"/>
                </a:solidFill>
                <a:latin typeface="Courier New" pitchFamily="49" charset="0"/>
                <a:cs typeface="Courier New" pitchFamily="49" charset="0"/>
              </a:rPr>
              <a:t>:</a:t>
            </a:r>
            <a:endParaRPr lang="en-US" sz="1800" b="1" dirty="0">
              <a:solidFill>
                <a:srgbClr val="008000"/>
              </a:solidFill>
              <a:latin typeface="Courier New" pitchFamily="49" charset="0"/>
              <a:cs typeface="Courier New" pitchFamily="49" charset="0"/>
            </a:endParaRPr>
          </a:p>
          <a:p>
            <a:pPr>
              <a:spcBef>
                <a:spcPct val="50000"/>
              </a:spcBef>
            </a:pPr>
            <a:r>
              <a:rPr lang="en-US" sz="1800" b="1" dirty="0">
                <a:solidFill>
                  <a:srgbClr val="900BD5"/>
                </a:solidFill>
                <a:latin typeface="Courier New" pitchFamily="49" charset="0"/>
                <a:cs typeface="Courier New" pitchFamily="49" charset="0"/>
              </a:rPr>
              <a:t>    </a:t>
            </a:r>
            <a:r>
              <a:rPr lang="en-US" sz="1800" b="1" dirty="0">
                <a:solidFill>
                  <a:srgbClr val="FF6600"/>
                </a:solidFill>
                <a:latin typeface="Courier New" pitchFamily="49" charset="0"/>
                <a:cs typeface="Courier New" pitchFamily="49" charset="0"/>
              </a:rPr>
              <a:t>print</a:t>
            </a:r>
            <a:r>
              <a:rPr lang="en-US" sz="1800" b="1" dirty="0">
                <a:solidFill>
                  <a:srgbClr val="900BD5"/>
                </a:solidFill>
                <a:latin typeface="Courier New" pitchFamily="49" charset="0"/>
                <a:cs typeface="Courier New" pitchFamily="49" charset="0"/>
              </a:rPr>
              <a:t> </a:t>
            </a:r>
            <a:r>
              <a:rPr lang="en-US" sz="1800" b="1" dirty="0">
                <a:solidFill>
                  <a:srgbClr val="008000"/>
                </a:solidFill>
                <a:latin typeface="Courier New" pitchFamily="49" charset="0"/>
                <a:cs typeface="Courier New" pitchFamily="49" charset="0"/>
              </a:rPr>
              <a:t>'The result is, YOU LOSE!'</a:t>
            </a:r>
            <a:endParaRPr lang="en-US" sz="1800" b="1" dirty="0">
              <a:solidFill>
                <a:srgbClr val="000000"/>
              </a:solidFill>
              <a:latin typeface="Courier New" pitchFamily="49" charset="0"/>
              <a:cs typeface="Courier New" pitchFamily="49" charset="0"/>
            </a:endParaRPr>
          </a:p>
          <a:p>
            <a:pPr>
              <a:spcBef>
                <a:spcPct val="50000"/>
              </a:spcBef>
            </a:pPr>
            <a:r>
              <a:rPr lang="en-US" sz="1800" b="1" dirty="0">
                <a:solidFill>
                  <a:srgbClr val="900BD5"/>
                </a:solidFill>
                <a:latin typeface="Courier New" pitchFamily="49" charset="0"/>
                <a:cs typeface="Courier New" pitchFamily="49" charset="0"/>
              </a:rPr>
              <a:t>    </a:t>
            </a:r>
            <a:r>
              <a:rPr lang="en-US" sz="1800" b="1" dirty="0">
                <a:solidFill>
                  <a:srgbClr val="FF6600"/>
                </a:solidFill>
                <a:latin typeface="Courier New" pitchFamily="49" charset="0"/>
                <a:cs typeface="Courier New" pitchFamily="49" charset="0"/>
              </a:rPr>
              <a:t>print</a:t>
            </a:r>
            <a:r>
              <a:rPr lang="en-US" sz="1800" b="1" dirty="0">
                <a:solidFill>
                  <a:srgbClr val="900BD5"/>
                </a:solidFill>
                <a:latin typeface="Courier New" pitchFamily="49" charset="0"/>
                <a:cs typeface="Courier New" pitchFamily="49" charset="0"/>
              </a:rPr>
              <a:t> </a:t>
            </a:r>
            <a:r>
              <a:rPr lang="en-US" sz="1800" b="1" dirty="0">
                <a:solidFill>
                  <a:srgbClr val="008000"/>
                </a:solidFill>
                <a:latin typeface="Courier New" pitchFamily="49" charset="0"/>
                <a:cs typeface="Courier New" pitchFamily="49" charset="0"/>
              </a:rPr>
              <a:t>'unless you\'re a CS 5 grader, then YOU WIN!'</a:t>
            </a:r>
            <a:endParaRPr lang="en-US" sz="1800" dirty="0">
              <a:solidFill>
                <a:srgbClr val="008000"/>
              </a:solidFill>
              <a:latin typeface="Courier New" pitchFamily="49" charset="0"/>
              <a:cs typeface="Courier New" pitchFamily="49" charset="0"/>
            </a:endParaRPr>
          </a:p>
        </p:txBody>
      </p:sp>
      <p:sp>
        <p:nvSpPr>
          <p:cNvPr id="19462" name="Text Box 48"/>
          <p:cNvSpPr txBox="1">
            <a:spLocks noChangeArrowheads="1"/>
          </p:cNvSpPr>
          <p:nvPr/>
        </p:nvSpPr>
        <p:spPr bwMode="auto">
          <a:xfrm>
            <a:off x="557213" y="17526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FF6600"/>
                </a:solidFill>
                <a:latin typeface="Courier New" pitchFamily="49" charset="0"/>
                <a:cs typeface="Courier New" pitchFamily="49" charset="0"/>
              </a:rPr>
              <a:t>import</a:t>
            </a:r>
            <a:r>
              <a:rPr lang="en-US" sz="1800" b="1">
                <a:solidFill>
                  <a:srgbClr val="000000"/>
                </a:solidFill>
                <a:latin typeface="Courier New" pitchFamily="49" charset="0"/>
                <a:cs typeface="Courier New" pitchFamily="49" charset="0"/>
              </a:rPr>
              <a:t> random</a:t>
            </a:r>
            <a:endParaRPr lang="en-US" sz="1800">
              <a:solidFill>
                <a:srgbClr val="000000"/>
              </a:solidFill>
              <a:latin typeface="Courier New" pitchFamily="49" charset="0"/>
              <a:cs typeface="Courier New" pitchFamily="49" charset="0"/>
            </a:endParaRPr>
          </a:p>
        </p:txBody>
      </p:sp>
      <p:sp>
        <p:nvSpPr>
          <p:cNvPr id="19463" name="Rectangle 36"/>
          <p:cNvSpPr>
            <a:spLocks noChangeArrowheads="1"/>
          </p:cNvSpPr>
          <p:nvPr/>
        </p:nvSpPr>
        <p:spPr bwMode="auto">
          <a:xfrm rot="-5400000">
            <a:off x="-825500" y="3154363"/>
            <a:ext cx="2214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00" b="1">
                <a:solidFill>
                  <a:srgbClr val="000000"/>
                </a:solidFill>
                <a:latin typeface="Calibri" pitchFamily="34" charset="0"/>
              </a:rPr>
              <a:t>every block of code must line up!!</a:t>
            </a:r>
            <a:endParaRPr lang="en-US">
              <a:latin typeface="Calibri" pitchFamily="34" charset="0"/>
            </a:endParaRPr>
          </a:p>
        </p:txBody>
      </p:sp>
      <p:cxnSp>
        <p:nvCxnSpPr>
          <p:cNvPr id="19464" name="Straight Connector 39"/>
          <p:cNvCxnSpPr>
            <a:cxnSpLocks noChangeShapeType="1"/>
          </p:cNvCxnSpPr>
          <p:nvPr/>
        </p:nvCxnSpPr>
        <p:spPr bwMode="auto">
          <a:xfrm flipV="1">
            <a:off x="457200" y="1905000"/>
            <a:ext cx="0" cy="285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65" name="Rectangle 36"/>
          <p:cNvSpPr>
            <a:spLocks noChangeArrowheads="1"/>
          </p:cNvSpPr>
          <p:nvPr/>
        </p:nvSpPr>
        <p:spPr bwMode="auto">
          <a:xfrm rot="-5400000">
            <a:off x="292893" y="5149057"/>
            <a:ext cx="8175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900" b="1">
                <a:solidFill>
                  <a:srgbClr val="000000"/>
                </a:solidFill>
                <a:latin typeface="Calibri" pitchFamily="34" charset="0"/>
              </a:rPr>
              <a:t>every block of code must line up!!</a:t>
            </a:r>
            <a:endParaRPr lang="en-US" sz="900">
              <a:latin typeface="Calibri" pitchFamily="34" charset="0"/>
            </a:endParaRPr>
          </a:p>
        </p:txBody>
      </p:sp>
      <p:cxnSp>
        <p:nvCxnSpPr>
          <p:cNvPr id="19466" name="Straight Connector 39"/>
          <p:cNvCxnSpPr>
            <a:cxnSpLocks noChangeShapeType="1"/>
          </p:cNvCxnSpPr>
          <p:nvPr/>
        </p:nvCxnSpPr>
        <p:spPr bwMode="auto">
          <a:xfrm flipV="1">
            <a:off x="990600" y="5029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67" name="Rectangle 35"/>
          <p:cNvSpPr>
            <a:spLocks noChangeArrowheads="1"/>
          </p:cNvSpPr>
          <p:nvPr/>
        </p:nvSpPr>
        <p:spPr bwMode="auto">
          <a:xfrm>
            <a:off x="5040313" y="4289425"/>
            <a:ext cx="2503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comparisons use TWO equals signs</a:t>
            </a:r>
            <a:endParaRPr lang="en-US">
              <a:latin typeface="Calibri" pitchFamily="34" charset="0"/>
            </a:endParaRPr>
          </a:p>
        </p:txBody>
      </p:sp>
      <p:cxnSp>
        <p:nvCxnSpPr>
          <p:cNvPr id="19468" name="Straight Connector 62"/>
          <p:cNvCxnSpPr>
            <a:cxnSpLocks noChangeShapeType="1"/>
          </p:cNvCxnSpPr>
          <p:nvPr/>
        </p:nvCxnSpPr>
        <p:spPr bwMode="auto">
          <a:xfrm flipV="1">
            <a:off x="4481513" y="4483100"/>
            <a:ext cx="722312" cy="160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69" name="Rectangle 41"/>
          <p:cNvSpPr>
            <a:spLocks noChangeArrowheads="1"/>
          </p:cNvSpPr>
          <p:nvPr/>
        </p:nvSpPr>
        <p:spPr bwMode="auto">
          <a:xfrm>
            <a:off x="4070350" y="5213350"/>
            <a:ext cx="29178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b="1" dirty="0">
                <a:solidFill>
                  <a:srgbClr val="000000"/>
                </a:solidFill>
                <a:latin typeface="Calibri" pitchFamily="34" charset="0"/>
              </a:rPr>
              <a:t>a backslash handles special cases or characters</a:t>
            </a:r>
            <a:endParaRPr lang="en-US" dirty="0">
              <a:latin typeface="Calibri" pitchFamily="34" charset="0"/>
            </a:endParaRPr>
          </a:p>
        </p:txBody>
      </p:sp>
      <p:cxnSp>
        <p:nvCxnSpPr>
          <p:cNvPr id="19470" name="Straight Connector 53"/>
          <p:cNvCxnSpPr>
            <a:cxnSpLocks noChangeShapeType="1"/>
          </p:cNvCxnSpPr>
          <p:nvPr/>
        </p:nvCxnSpPr>
        <p:spPr bwMode="auto">
          <a:xfrm flipV="1">
            <a:off x="3581400" y="5378450"/>
            <a:ext cx="520700" cy="107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471" name="Straight Connector 62"/>
          <p:cNvCxnSpPr>
            <a:cxnSpLocks noChangeShapeType="1"/>
          </p:cNvCxnSpPr>
          <p:nvPr/>
        </p:nvCxnSpPr>
        <p:spPr bwMode="auto">
          <a:xfrm flipV="1">
            <a:off x="5900738" y="4743450"/>
            <a:ext cx="720725" cy="53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72" name="Rectangle 35"/>
          <p:cNvSpPr>
            <a:spLocks noChangeArrowheads="1"/>
          </p:cNvSpPr>
          <p:nvPr/>
        </p:nvSpPr>
        <p:spPr bwMode="auto">
          <a:xfrm>
            <a:off x="6615113" y="4570413"/>
            <a:ext cx="25034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b="1">
                <a:solidFill>
                  <a:srgbClr val="000000"/>
                </a:solidFill>
                <a:latin typeface="Calibri" pitchFamily="34" charset="0"/>
              </a:rPr>
              <a:t>a colon starts a new block</a:t>
            </a:r>
            <a:endParaRPr lang="en-US">
              <a:latin typeface="Calibri" pitchFamily="34" charset="0"/>
            </a:endParaRPr>
          </a:p>
        </p:txBody>
      </p:sp>
      <p:sp>
        <p:nvSpPr>
          <p:cNvPr id="19473" name="Rectangle 42"/>
          <p:cNvSpPr>
            <a:spLocks noChangeArrowheads="1"/>
          </p:cNvSpPr>
          <p:nvPr/>
        </p:nvSpPr>
        <p:spPr bwMode="auto">
          <a:xfrm>
            <a:off x="8154988" y="5257800"/>
            <a:ext cx="7604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800" b="1" dirty="0">
                <a:solidFill>
                  <a:srgbClr val="000000"/>
                </a:solidFill>
                <a:latin typeface="Calibri" pitchFamily="34" charset="0"/>
              </a:rPr>
              <a:t>flattering or flouting  CS graders is encouraged!</a:t>
            </a:r>
            <a:endParaRPr lang="en-US" sz="800" dirty="0">
              <a:latin typeface="Calibri" pitchFamily="34" charset="0"/>
            </a:endParaRPr>
          </a:p>
        </p:txBody>
      </p:sp>
      <p:cxnSp>
        <p:nvCxnSpPr>
          <p:cNvPr id="19474" name="Straight Connector 56"/>
          <p:cNvCxnSpPr>
            <a:cxnSpLocks noChangeShapeType="1"/>
          </p:cNvCxnSpPr>
          <p:nvPr/>
        </p:nvCxnSpPr>
        <p:spPr bwMode="auto">
          <a:xfrm flipV="1">
            <a:off x="7883525" y="5346700"/>
            <a:ext cx="361950" cy="84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75" name="Rectangle 32"/>
          <p:cNvSpPr>
            <a:spLocks noChangeArrowheads="1"/>
          </p:cNvSpPr>
          <p:nvPr/>
        </p:nvSpPr>
        <p:spPr bwMode="auto">
          <a:xfrm>
            <a:off x="5246688" y="3635375"/>
            <a:ext cx="2051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a:solidFill>
                  <a:srgbClr val="000000"/>
                </a:solidFill>
                <a:latin typeface="Calibri" pitchFamily="34" charset="0"/>
              </a:rPr>
              <a:t>The comma prints a space and does NOT go to the next line. </a:t>
            </a:r>
            <a:endParaRPr lang="en-US">
              <a:latin typeface="Calibri" pitchFamily="34" charset="0"/>
            </a:endParaRPr>
          </a:p>
        </p:txBody>
      </p:sp>
      <p:cxnSp>
        <p:nvCxnSpPr>
          <p:cNvPr id="19476" name="Straight Connector 48"/>
          <p:cNvCxnSpPr>
            <a:cxnSpLocks noChangeShapeType="1"/>
          </p:cNvCxnSpPr>
          <p:nvPr/>
        </p:nvCxnSpPr>
        <p:spPr bwMode="auto">
          <a:xfrm>
            <a:off x="4191000" y="3733800"/>
            <a:ext cx="1143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77" name="Rectangle 34"/>
          <p:cNvSpPr>
            <a:spLocks noChangeArrowheads="1"/>
          </p:cNvSpPr>
          <p:nvPr/>
        </p:nvSpPr>
        <p:spPr bwMode="auto">
          <a:xfrm>
            <a:off x="2079625" y="2252663"/>
            <a:ext cx="2720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100" b="1" dirty="0">
                <a:solidFill>
                  <a:srgbClr val="000000"/>
                </a:solidFill>
                <a:latin typeface="Calibri" pitchFamily="34" charset="0"/>
              </a:rPr>
              <a:t>assignment statements always use ONE equals sign – more on these next week</a:t>
            </a:r>
            <a:endParaRPr lang="en-US" dirty="0">
              <a:latin typeface="Calibri" pitchFamily="34" charset="0"/>
            </a:endParaRPr>
          </a:p>
        </p:txBody>
      </p:sp>
      <p:cxnSp>
        <p:nvCxnSpPr>
          <p:cNvPr id="19478" name="Straight Connector 65"/>
          <p:cNvCxnSpPr>
            <a:cxnSpLocks noChangeShapeType="1"/>
          </p:cNvCxnSpPr>
          <p:nvPr/>
        </p:nvCxnSpPr>
        <p:spPr bwMode="auto">
          <a:xfrm flipV="1">
            <a:off x="1447800" y="2514600"/>
            <a:ext cx="762000" cy="180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79" name="Rectangle 35"/>
          <p:cNvSpPr>
            <a:spLocks noChangeArrowheads="1"/>
          </p:cNvSpPr>
          <p:nvPr/>
        </p:nvSpPr>
        <p:spPr bwMode="auto">
          <a:xfrm>
            <a:off x="6259513" y="1970088"/>
            <a:ext cx="2743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100" b="1" dirty="0">
                <a:solidFill>
                  <a:srgbClr val="120DF3"/>
                </a:solidFill>
                <a:latin typeface="Calibri" pitchFamily="34" charset="0"/>
              </a:rPr>
              <a:t>(1) prints the "weapon" prompt </a:t>
            </a:r>
          </a:p>
          <a:p>
            <a:pPr algn="r"/>
            <a:r>
              <a:rPr lang="en-US" sz="1100" b="1" dirty="0">
                <a:solidFill>
                  <a:srgbClr val="120DF3"/>
                </a:solidFill>
                <a:latin typeface="Calibri" pitchFamily="34" charset="0"/>
              </a:rPr>
              <a:t>(2) gets user's input from the </a:t>
            </a:r>
            <a:r>
              <a:rPr lang="en-US" sz="1100" b="1" dirty="0" err="1">
                <a:solidFill>
                  <a:srgbClr val="120DF3"/>
                </a:solidFill>
                <a:latin typeface="Calibri" pitchFamily="34" charset="0"/>
              </a:rPr>
              <a:t>kbd</a:t>
            </a:r>
            <a:r>
              <a:rPr lang="en-US" sz="1100" b="1" dirty="0">
                <a:solidFill>
                  <a:srgbClr val="120DF3"/>
                </a:solidFill>
                <a:latin typeface="Calibri" pitchFamily="34" charset="0"/>
              </a:rPr>
              <a:t> </a:t>
            </a:r>
          </a:p>
          <a:p>
            <a:pPr algn="r"/>
            <a:r>
              <a:rPr lang="en-US" sz="1100" b="1" dirty="0">
                <a:solidFill>
                  <a:srgbClr val="120DF3"/>
                </a:solidFill>
                <a:latin typeface="Calibri" pitchFamily="34" charset="0"/>
              </a:rPr>
              <a:t>(3) assigns that input to the variable </a:t>
            </a:r>
            <a:r>
              <a:rPr lang="en-US" sz="1100" b="1" dirty="0">
                <a:solidFill>
                  <a:srgbClr val="120DF3"/>
                </a:solidFill>
                <a:latin typeface="Courier New" pitchFamily="49" charset="0"/>
                <a:cs typeface="Courier New" pitchFamily="49" charset="0"/>
              </a:rPr>
              <a:t>user</a:t>
            </a:r>
          </a:p>
        </p:txBody>
      </p:sp>
      <p:cxnSp>
        <p:nvCxnSpPr>
          <p:cNvPr id="19480" name="Straight Connector 65"/>
          <p:cNvCxnSpPr>
            <a:cxnSpLocks noChangeShapeType="1"/>
          </p:cNvCxnSpPr>
          <p:nvPr/>
        </p:nvCxnSpPr>
        <p:spPr bwMode="auto">
          <a:xfrm flipV="1">
            <a:off x="1295400" y="5715000"/>
            <a:ext cx="762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481" name="Rectangle 35"/>
          <p:cNvSpPr>
            <a:spLocks noChangeArrowheads="1"/>
          </p:cNvSpPr>
          <p:nvPr/>
        </p:nvSpPr>
        <p:spPr bwMode="auto">
          <a:xfrm>
            <a:off x="228600" y="5976938"/>
            <a:ext cx="15128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100" b="1">
                <a:solidFill>
                  <a:srgbClr val="000000"/>
                </a:solidFill>
                <a:latin typeface="Calibri" pitchFamily="34" charset="0"/>
              </a:rPr>
              <a:t>quotes delimit text</a:t>
            </a:r>
            <a:endParaRPr lang="en-US">
              <a:latin typeface="Calibri" pitchFamily="34" charset="0"/>
            </a:endParaRPr>
          </a:p>
        </p:txBody>
      </p:sp>
      <p:sp>
        <p:nvSpPr>
          <p:cNvPr id="19482" name="Rectangle 11"/>
          <p:cNvSpPr>
            <a:spLocks noChangeArrowheads="1"/>
          </p:cNvSpPr>
          <p:nvPr/>
        </p:nvSpPr>
        <p:spPr bwMode="auto">
          <a:xfrm>
            <a:off x="1905000" y="990600"/>
            <a:ext cx="5208588" cy="3238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500" b="1">
                <a:solidFill>
                  <a:srgbClr val="120DF3"/>
                </a:solidFill>
                <a:latin typeface="Cambria" pitchFamily="18" charset="0"/>
              </a:rPr>
              <a:t>(1) See if you can find and correct any errors here... !</a:t>
            </a:r>
            <a:endParaRPr lang="en-US">
              <a:solidFill>
                <a:srgbClr val="120DF3"/>
              </a:solidFill>
              <a:latin typeface="Cambria" pitchFamily="18" charset="0"/>
            </a:endParaRPr>
          </a:p>
        </p:txBody>
      </p:sp>
      <p:sp>
        <p:nvSpPr>
          <p:cNvPr id="19483" name="Rectangle 11"/>
          <p:cNvSpPr>
            <a:spLocks noChangeArrowheads="1"/>
          </p:cNvSpPr>
          <p:nvPr/>
        </p:nvSpPr>
        <p:spPr bwMode="auto">
          <a:xfrm>
            <a:off x="4389438" y="1673225"/>
            <a:ext cx="4586287" cy="3238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b="1">
                <a:solidFill>
                  <a:srgbClr val="120DF3"/>
                </a:solidFill>
                <a:latin typeface="Cambria" pitchFamily="18" charset="0"/>
              </a:rPr>
              <a:t>(2) This line is doing three things… what are they?</a:t>
            </a:r>
            <a:endParaRPr lang="en-US">
              <a:solidFill>
                <a:srgbClr val="120DF3"/>
              </a:solidFill>
              <a:latin typeface="Cambria" pitchFamily="18" charset="0"/>
            </a:endParaRPr>
          </a:p>
        </p:txBody>
      </p:sp>
      <p:cxnSp>
        <p:nvCxnSpPr>
          <p:cNvPr id="19484" name="Straight Connector 65"/>
          <p:cNvCxnSpPr>
            <a:cxnSpLocks noChangeShapeType="1"/>
          </p:cNvCxnSpPr>
          <p:nvPr/>
        </p:nvCxnSpPr>
        <p:spPr bwMode="auto">
          <a:xfrm flipV="1">
            <a:off x="4919663" y="1998663"/>
            <a:ext cx="0" cy="668337"/>
          </a:xfrm>
          <a:prstGeom prst="line">
            <a:avLst/>
          </a:prstGeom>
          <a:noFill/>
          <a:ln w="19050">
            <a:solidFill>
              <a:srgbClr val="120DF3"/>
            </a:solidFill>
            <a:round/>
            <a:headEnd type="triangle" w="med" len="med"/>
            <a:tailEnd/>
          </a:ln>
          <a:extLst>
            <a:ext uri="{909E8E84-426E-40DD-AFC4-6F175D3DCCD1}">
              <a14:hiddenFill xmlns:a14="http://schemas.microsoft.com/office/drawing/2010/main">
                <a:noFill/>
              </a14:hiddenFill>
            </a:ext>
          </a:extLst>
        </p:spPr>
      </p:cxnSp>
      <p:sp>
        <p:nvSpPr>
          <p:cNvPr id="19485" name="Rectangle 11"/>
          <p:cNvSpPr>
            <a:spLocks noChangeArrowheads="1"/>
          </p:cNvSpPr>
          <p:nvPr/>
        </p:nvSpPr>
        <p:spPr bwMode="auto">
          <a:xfrm>
            <a:off x="3429000" y="6457950"/>
            <a:ext cx="5638800" cy="3238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500" b="1">
                <a:solidFill>
                  <a:srgbClr val="120DF3"/>
                </a:solidFill>
                <a:latin typeface="Cambria" pitchFamily="18" charset="0"/>
              </a:rPr>
              <a:t>(3) See how many </a:t>
            </a:r>
            <a:r>
              <a:rPr lang="en-US" sz="1500" b="1" i="1">
                <a:solidFill>
                  <a:srgbClr val="120DF3"/>
                </a:solidFill>
                <a:latin typeface="Cambria" pitchFamily="18" charset="0"/>
              </a:rPr>
              <a:t>different </a:t>
            </a:r>
            <a:r>
              <a:rPr lang="en-US" sz="1500" b="1">
                <a:solidFill>
                  <a:srgbClr val="120DF3"/>
                </a:solidFill>
                <a:latin typeface="Cambria" pitchFamily="18" charset="0"/>
              </a:rPr>
              <a:t>uses of punctuation you can find…</a:t>
            </a:r>
            <a:endParaRPr lang="en-US">
              <a:solidFill>
                <a:srgbClr val="120DF3"/>
              </a:solidFill>
              <a:latin typeface="Cambria" pitchFamily="18" charset="0"/>
            </a:endParaRPr>
          </a:p>
        </p:txBody>
      </p:sp>
    </p:spTree>
    <p:extLst>
      <p:ext uri="{BB962C8B-B14F-4D97-AF65-F5344CB8AC3E}">
        <p14:creationId xmlns:p14="http://schemas.microsoft.com/office/powerpoint/2010/main" val="299857671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6"/>
          <p:cNvSpPr>
            <a:spLocks noChangeArrowheads="1"/>
          </p:cNvSpPr>
          <p:nvPr/>
        </p:nvSpPr>
        <p:spPr bwMode="auto">
          <a:xfrm>
            <a:off x="3852862" y="3425825"/>
            <a:ext cx="4381500" cy="10763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solidFill>
                  <a:srgbClr val="000000"/>
                </a:solidFill>
                <a:latin typeface="Courier New" pitchFamily="49" charset="0"/>
              </a:rPr>
              <a:t>int main()</a:t>
            </a:r>
          </a:p>
          <a:p>
            <a:r>
              <a:rPr lang="en-US" sz="1600" b="1">
                <a:solidFill>
                  <a:srgbClr val="000000"/>
                </a:solidFill>
                <a:latin typeface="Courier New" pitchFamily="49" charset="0"/>
              </a:rPr>
              <a:t>{</a:t>
            </a:r>
          </a:p>
          <a:p>
            <a:r>
              <a:rPr lang="en-US" sz="1600" b="1">
                <a:solidFill>
                  <a:srgbClr val="000000"/>
                </a:solidFill>
                <a:latin typeface="Courier New" pitchFamily="49" charset="0"/>
              </a:rPr>
              <a:t>  printf("%s\n", "Hello, world!");</a:t>
            </a:r>
          </a:p>
          <a:p>
            <a:r>
              <a:rPr lang="en-US" sz="1600" b="1">
                <a:solidFill>
                  <a:srgbClr val="000000"/>
                </a:solidFill>
                <a:latin typeface="Courier New" pitchFamily="49" charset="0"/>
              </a:rPr>
              <a:t>}</a:t>
            </a:r>
          </a:p>
        </p:txBody>
      </p:sp>
      <p:sp>
        <p:nvSpPr>
          <p:cNvPr id="20484" name="Rectangle 7"/>
          <p:cNvSpPr>
            <a:spLocks noChangeArrowheads="1"/>
          </p:cNvSpPr>
          <p:nvPr/>
        </p:nvSpPr>
        <p:spPr bwMode="auto">
          <a:xfrm>
            <a:off x="412750" y="1562100"/>
            <a:ext cx="2763838" cy="40227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solidFill>
                  <a:srgbClr val="000000"/>
                </a:solidFill>
                <a:latin typeface="Courier New" pitchFamily="49" charset="0"/>
              </a:rPr>
              <a:t>PLEASE DO ,1 &lt;- #13</a:t>
            </a:r>
          </a:p>
          <a:p>
            <a:r>
              <a:rPr lang="en-US" sz="1600" b="1">
                <a:solidFill>
                  <a:srgbClr val="000000"/>
                </a:solidFill>
                <a:latin typeface="Courier New" pitchFamily="49" charset="0"/>
              </a:rPr>
              <a:t>DO ,1 SUB #1 &lt;- #238</a:t>
            </a:r>
          </a:p>
          <a:p>
            <a:r>
              <a:rPr lang="en-US" sz="1600" b="1">
                <a:solidFill>
                  <a:srgbClr val="000000"/>
                </a:solidFill>
                <a:latin typeface="Courier New" pitchFamily="49" charset="0"/>
              </a:rPr>
              <a:t>DO ,1 SUB #2 &lt;- #112</a:t>
            </a:r>
          </a:p>
          <a:p>
            <a:r>
              <a:rPr lang="en-US" sz="1600" b="1">
                <a:solidFill>
                  <a:srgbClr val="000000"/>
                </a:solidFill>
                <a:latin typeface="Courier New" pitchFamily="49" charset="0"/>
              </a:rPr>
              <a:t>DO ,1 SUB #3 &lt;- #112</a:t>
            </a:r>
          </a:p>
          <a:p>
            <a:r>
              <a:rPr lang="en-US" sz="1600" b="1">
                <a:solidFill>
                  <a:srgbClr val="000000"/>
                </a:solidFill>
                <a:latin typeface="Courier New" pitchFamily="49" charset="0"/>
              </a:rPr>
              <a:t>DO ,1 SUB #4 &lt;- #0</a:t>
            </a:r>
          </a:p>
          <a:p>
            <a:r>
              <a:rPr lang="en-US" sz="1600" b="1">
                <a:solidFill>
                  <a:srgbClr val="000000"/>
                </a:solidFill>
                <a:latin typeface="Courier New" pitchFamily="49" charset="0"/>
              </a:rPr>
              <a:t>DO ,1 SUB #5 &lt;- #64</a:t>
            </a:r>
          </a:p>
          <a:p>
            <a:r>
              <a:rPr lang="en-US" sz="1600" b="1">
                <a:solidFill>
                  <a:srgbClr val="000000"/>
                </a:solidFill>
                <a:latin typeface="Courier New" pitchFamily="49" charset="0"/>
              </a:rPr>
              <a:t>DO ,1 SUB #6 &lt;- #238</a:t>
            </a:r>
          </a:p>
          <a:p>
            <a:r>
              <a:rPr lang="en-US" sz="1600" b="1">
                <a:solidFill>
                  <a:srgbClr val="000000"/>
                </a:solidFill>
                <a:latin typeface="Courier New" pitchFamily="49" charset="0"/>
              </a:rPr>
              <a:t>DO ,1 SUB #7 &lt;- #26</a:t>
            </a:r>
          </a:p>
          <a:p>
            <a:r>
              <a:rPr lang="en-US" sz="1600" b="1">
                <a:solidFill>
                  <a:srgbClr val="000000"/>
                </a:solidFill>
                <a:latin typeface="Courier New" pitchFamily="49" charset="0"/>
              </a:rPr>
              <a:t>DO ,1 SUB #8 &lt;- #248</a:t>
            </a:r>
          </a:p>
          <a:p>
            <a:r>
              <a:rPr lang="en-US" sz="1600" b="1">
                <a:solidFill>
                  <a:srgbClr val="000000"/>
                </a:solidFill>
                <a:latin typeface="Courier New" pitchFamily="49" charset="0"/>
              </a:rPr>
              <a:t>DO ,1 SUB #9 &lt;- #168</a:t>
            </a:r>
          </a:p>
          <a:p>
            <a:r>
              <a:rPr lang="en-US" sz="1600" b="1">
                <a:solidFill>
                  <a:srgbClr val="000000"/>
                </a:solidFill>
                <a:latin typeface="Courier New" pitchFamily="49" charset="0"/>
              </a:rPr>
              <a:t>DO ,1 SUB #10 &lt;- #24</a:t>
            </a:r>
          </a:p>
          <a:p>
            <a:r>
              <a:rPr lang="en-US" sz="1600" b="1">
                <a:solidFill>
                  <a:srgbClr val="000000"/>
                </a:solidFill>
                <a:latin typeface="Courier New" pitchFamily="49" charset="0"/>
              </a:rPr>
              <a:t>DO ,1 SUB #11 &lt;- #16</a:t>
            </a:r>
          </a:p>
          <a:p>
            <a:r>
              <a:rPr lang="en-US" sz="1600" b="1">
                <a:solidFill>
                  <a:srgbClr val="000000"/>
                </a:solidFill>
                <a:latin typeface="Courier New" pitchFamily="49" charset="0"/>
              </a:rPr>
              <a:t>DO ,1 SUB #12 &lt;- #158</a:t>
            </a:r>
          </a:p>
          <a:p>
            <a:r>
              <a:rPr lang="en-US" sz="1600" b="1">
                <a:solidFill>
                  <a:srgbClr val="000000"/>
                </a:solidFill>
                <a:latin typeface="Courier New" pitchFamily="49" charset="0"/>
              </a:rPr>
              <a:t>DO ,1 SUB #13 &lt;- #52</a:t>
            </a:r>
          </a:p>
          <a:p>
            <a:r>
              <a:rPr lang="en-US" sz="1600" b="1">
                <a:solidFill>
                  <a:srgbClr val="000000"/>
                </a:solidFill>
                <a:latin typeface="Courier New" pitchFamily="49" charset="0"/>
              </a:rPr>
              <a:t>PLEASE READ OUT ,1</a:t>
            </a:r>
          </a:p>
          <a:p>
            <a:r>
              <a:rPr lang="en-US" sz="1600" b="1">
                <a:solidFill>
                  <a:srgbClr val="000000"/>
                </a:solidFill>
                <a:latin typeface="Courier New" pitchFamily="49" charset="0"/>
              </a:rPr>
              <a:t>PLEASE GIVE UP</a:t>
            </a:r>
          </a:p>
        </p:txBody>
      </p:sp>
      <p:sp>
        <p:nvSpPr>
          <p:cNvPr id="20485" name="Rectangle 8"/>
          <p:cNvSpPr>
            <a:spLocks noChangeArrowheads="1"/>
          </p:cNvSpPr>
          <p:nvPr/>
        </p:nvSpPr>
        <p:spPr bwMode="auto">
          <a:xfrm>
            <a:off x="3852862" y="1338262"/>
            <a:ext cx="2398713" cy="10890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solidFill>
                  <a:srgbClr val="000000"/>
                </a:solidFill>
                <a:latin typeface="Courier New" pitchFamily="49" charset="0"/>
              </a:rPr>
              <a:t>                 v</a:t>
            </a:r>
          </a:p>
          <a:p>
            <a:r>
              <a:rPr lang="en-US" sz="1600" b="1">
                <a:solidFill>
                  <a:srgbClr val="000000"/>
                </a:solidFill>
                <a:latin typeface="Courier New" pitchFamily="49" charset="0"/>
              </a:rPr>
              <a:t>&gt;v"Hello world!"0&lt;</a:t>
            </a:r>
          </a:p>
          <a:p>
            <a:r>
              <a:rPr lang="en-US" sz="1600" b="1">
                <a:solidFill>
                  <a:srgbClr val="000000"/>
                </a:solidFill>
                <a:latin typeface="Courier New" pitchFamily="49" charset="0"/>
              </a:rPr>
              <a:t>,:</a:t>
            </a:r>
          </a:p>
          <a:p>
            <a:r>
              <a:rPr lang="en-US" sz="1600" b="1">
                <a:solidFill>
                  <a:srgbClr val="000000"/>
                </a:solidFill>
                <a:latin typeface="Courier New" pitchFamily="49" charset="0"/>
              </a:rPr>
              <a:t>^_25*,@</a:t>
            </a:r>
          </a:p>
        </p:txBody>
      </p:sp>
      <p:sp>
        <p:nvSpPr>
          <p:cNvPr id="20486" name="Rectangle 9"/>
          <p:cNvSpPr>
            <a:spLocks noChangeArrowheads="1"/>
          </p:cNvSpPr>
          <p:nvPr/>
        </p:nvSpPr>
        <p:spPr bwMode="auto">
          <a:xfrm>
            <a:off x="3852862" y="2625725"/>
            <a:ext cx="4105275" cy="60007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solidFill>
                  <a:srgbClr val="000000"/>
                </a:solidFill>
                <a:latin typeface="Courier New" pitchFamily="49" charset="0"/>
              </a:rPr>
              <a:t>(DEFUN HELLO-WORLD ()</a:t>
            </a:r>
          </a:p>
          <a:p>
            <a:r>
              <a:rPr lang="en-US" sz="1600" b="1">
                <a:solidFill>
                  <a:srgbClr val="000000"/>
                </a:solidFill>
                <a:latin typeface="Courier New" pitchFamily="49" charset="0"/>
              </a:rPr>
              <a:t>   (PRINT (LIST 'HELLO 'WORLD)))</a:t>
            </a:r>
          </a:p>
        </p:txBody>
      </p:sp>
      <p:sp>
        <p:nvSpPr>
          <p:cNvPr id="20487" name="Rectangle 12"/>
          <p:cNvSpPr>
            <a:spLocks noChangeArrowheads="1"/>
          </p:cNvSpPr>
          <p:nvPr/>
        </p:nvSpPr>
        <p:spPr bwMode="auto">
          <a:xfrm>
            <a:off x="8272462" y="3683000"/>
            <a:ext cx="506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5A22C"/>
                </a:solidFill>
                <a:latin typeface="Comic Sans MS" pitchFamily="66" charset="0"/>
              </a:rPr>
              <a:t>C</a:t>
            </a:r>
          </a:p>
          <a:p>
            <a:r>
              <a:rPr lang="en-US" sz="1600">
                <a:solidFill>
                  <a:srgbClr val="25A22C"/>
                </a:solidFill>
                <a:latin typeface="Comic Sans MS" pitchFamily="66" charset="0"/>
              </a:rPr>
              <a:t>C++</a:t>
            </a:r>
          </a:p>
        </p:txBody>
      </p:sp>
      <p:sp>
        <p:nvSpPr>
          <p:cNvPr id="20488" name="Rectangle 13"/>
          <p:cNvSpPr>
            <a:spLocks noChangeArrowheads="1"/>
          </p:cNvSpPr>
          <p:nvPr/>
        </p:nvSpPr>
        <p:spPr bwMode="auto">
          <a:xfrm>
            <a:off x="7980362" y="2643187"/>
            <a:ext cx="9350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5A22C"/>
                </a:solidFill>
                <a:latin typeface="Comic Sans MS" pitchFamily="66" charset="0"/>
              </a:rPr>
              <a:t>LISP</a:t>
            </a:r>
          </a:p>
          <a:p>
            <a:r>
              <a:rPr lang="en-US" sz="1600">
                <a:solidFill>
                  <a:srgbClr val="25A22C"/>
                </a:solidFill>
                <a:latin typeface="Comic Sans MS" pitchFamily="66" charset="0"/>
              </a:rPr>
              <a:t>Scheme</a:t>
            </a:r>
          </a:p>
        </p:txBody>
      </p:sp>
      <p:sp>
        <p:nvSpPr>
          <p:cNvPr id="20489" name="Rectangle 14"/>
          <p:cNvSpPr>
            <a:spLocks noChangeArrowheads="1"/>
          </p:cNvSpPr>
          <p:nvPr/>
        </p:nvSpPr>
        <p:spPr bwMode="auto">
          <a:xfrm>
            <a:off x="6259512" y="2103437"/>
            <a:ext cx="95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5A22C"/>
                </a:solidFill>
                <a:latin typeface="Comic Sans MS" pitchFamily="66" charset="0"/>
              </a:rPr>
              <a:t>Befunge</a:t>
            </a:r>
          </a:p>
        </p:txBody>
      </p:sp>
      <p:sp>
        <p:nvSpPr>
          <p:cNvPr id="20490" name="Rectangle 15"/>
          <p:cNvSpPr>
            <a:spLocks noChangeArrowheads="1"/>
          </p:cNvSpPr>
          <p:nvPr/>
        </p:nvSpPr>
        <p:spPr bwMode="auto">
          <a:xfrm>
            <a:off x="381000" y="1244600"/>
            <a:ext cx="969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5A22C"/>
                </a:solidFill>
                <a:latin typeface="Comic Sans MS" pitchFamily="66" charset="0"/>
              </a:rPr>
              <a:t>Intercal</a:t>
            </a:r>
          </a:p>
        </p:txBody>
      </p:sp>
      <p:sp>
        <p:nvSpPr>
          <p:cNvPr id="20491" name="Rectangle 16"/>
          <p:cNvSpPr>
            <a:spLocks noChangeArrowheads="1"/>
          </p:cNvSpPr>
          <p:nvPr/>
        </p:nvSpPr>
        <p:spPr bwMode="auto">
          <a:xfrm>
            <a:off x="5502275" y="6203950"/>
            <a:ext cx="822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5A22C"/>
                </a:solidFill>
                <a:latin typeface="Comic Sans MS" pitchFamily="66" charset="0"/>
              </a:rPr>
              <a:t>Python</a:t>
            </a:r>
          </a:p>
        </p:txBody>
      </p:sp>
      <p:sp>
        <p:nvSpPr>
          <p:cNvPr id="20492" name="Rectangle 32"/>
          <p:cNvSpPr>
            <a:spLocks noChangeArrowheads="1"/>
          </p:cNvSpPr>
          <p:nvPr/>
        </p:nvSpPr>
        <p:spPr bwMode="auto">
          <a:xfrm>
            <a:off x="2590800" y="6197600"/>
            <a:ext cx="2763838" cy="35560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solidFill>
                  <a:srgbClr val="000000"/>
                </a:solidFill>
                <a:latin typeface="Courier New" pitchFamily="49" charset="0"/>
              </a:rPr>
              <a:t>print 'Hello, World!'</a:t>
            </a:r>
          </a:p>
        </p:txBody>
      </p:sp>
      <p:sp>
        <p:nvSpPr>
          <p:cNvPr id="20493" name="Rectangle 6"/>
          <p:cNvSpPr>
            <a:spLocks noChangeArrowheads="1"/>
          </p:cNvSpPr>
          <p:nvPr/>
        </p:nvSpPr>
        <p:spPr bwMode="auto">
          <a:xfrm>
            <a:off x="3852862" y="4713287"/>
            <a:ext cx="2776538" cy="1077913"/>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b="1">
                <a:latin typeface="Courier New" pitchFamily="49" charset="0"/>
              </a:rPr>
              <a:t>HAI </a:t>
            </a:r>
          </a:p>
          <a:p>
            <a:r>
              <a:rPr lang="en-US" sz="1600" b="1">
                <a:latin typeface="Courier New" pitchFamily="49" charset="0"/>
              </a:rPr>
              <a:t>CAN HAS STDIO?</a:t>
            </a:r>
          </a:p>
          <a:p>
            <a:r>
              <a:rPr lang="en-US" sz="1600" b="1">
                <a:latin typeface="Courier New" pitchFamily="49" charset="0"/>
              </a:rPr>
              <a:t>VISIBLE "HAI WORLD!" </a:t>
            </a:r>
          </a:p>
          <a:p>
            <a:r>
              <a:rPr lang="en-US" sz="1600" b="1">
                <a:latin typeface="Courier New" pitchFamily="49" charset="0"/>
              </a:rPr>
              <a:t>KTHXBYE</a:t>
            </a:r>
          </a:p>
        </p:txBody>
      </p:sp>
      <p:sp>
        <p:nvSpPr>
          <p:cNvPr id="20494" name="Rectangle 12"/>
          <p:cNvSpPr>
            <a:spLocks noChangeArrowheads="1"/>
          </p:cNvSpPr>
          <p:nvPr/>
        </p:nvSpPr>
        <p:spPr bwMode="auto">
          <a:xfrm>
            <a:off x="6672262" y="5045075"/>
            <a:ext cx="1676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25A22C"/>
                </a:solidFill>
                <a:latin typeface="Comic Sans MS" pitchFamily="66" charset="0"/>
              </a:rPr>
              <a:t>LOLCODE</a:t>
            </a:r>
          </a:p>
        </p:txBody>
      </p:sp>
      <p:sp>
        <p:nvSpPr>
          <p:cNvPr id="20495" name="Text Box 5"/>
          <p:cNvSpPr txBox="1">
            <a:spLocks noChangeArrowheads="1"/>
          </p:cNvSpPr>
          <p:nvPr/>
        </p:nvSpPr>
        <p:spPr bwMode="auto">
          <a:xfrm>
            <a:off x="838200" y="244475"/>
            <a:ext cx="7543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dirty="0">
                <a:latin typeface="Cambria" pitchFamily="18" charset="0"/>
              </a:rPr>
              <a:t>Language is language?</a:t>
            </a:r>
          </a:p>
        </p:txBody>
      </p:sp>
    </p:spTree>
    <p:extLst>
      <p:ext uri="{BB962C8B-B14F-4D97-AF65-F5344CB8AC3E}">
        <p14:creationId xmlns:p14="http://schemas.microsoft.com/office/powerpoint/2010/main" val="1452946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3" descr="snakesOnAPla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24000"/>
            <a:ext cx="5486400"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4"/>
          <p:cNvSpPr>
            <a:spLocks noChangeArrowheads="1"/>
          </p:cNvSpPr>
          <p:nvPr/>
        </p:nvSpPr>
        <p:spPr bwMode="auto">
          <a:xfrm>
            <a:off x="889612" y="5257800"/>
            <a:ext cx="39103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000000"/>
                </a:solidFill>
                <a:latin typeface="Cambria" pitchFamily="18" charset="0"/>
              </a:rPr>
              <a:t>One </a:t>
            </a:r>
            <a:r>
              <a:rPr lang="en-US" dirty="0" smtClean="0">
                <a:solidFill>
                  <a:srgbClr val="000000"/>
                </a:solidFill>
                <a:latin typeface="Cambria" pitchFamily="18" charset="0"/>
              </a:rPr>
              <a:t>possible relationship...   </a:t>
            </a:r>
            <a:endParaRPr lang="en-US" dirty="0">
              <a:solidFill>
                <a:srgbClr val="000000"/>
              </a:solidFill>
              <a:latin typeface="Cambria" pitchFamily="18" charset="0"/>
            </a:endParaRPr>
          </a:p>
        </p:txBody>
      </p:sp>
      <p:sp>
        <p:nvSpPr>
          <p:cNvPr id="12292" name="Text Box 5"/>
          <p:cNvSpPr txBox="1">
            <a:spLocks noChangeArrowheads="1"/>
          </p:cNvSpPr>
          <p:nvPr/>
        </p:nvSpPr>
        <p:spPr bwMode="auto">
          <a:xfrm>
            <a:off x="1814513" y="2286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b="1" i="1" dirty="0">
                <a:solidFill>
                  <a:srgbClr val="000000"/>
                </a:solidFill>
                <a:latin typeface="Cambria" pitchFamily="18" charset="0"/>
              </a:rPr>
              <a:t>Python </a:t>
            </a:r>
            <a:r>
              <a:rPr lang="en-US" sz="4000" dirty="0">
                <a:solidFill>
                  <a:srgbClr val="000000"/>
                </a:solidFill>
                <a:latin typeface="Cambria" pitchFamily="18"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3" descr="snakesOnAPla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24000"/>
            <a:ext cx="5486400"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7" descr="python30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325755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14"/>
          <p:cNvSpPr>
            <a:spLocks noChangeArrowheads="1"/>
          </p:cNvSpPr>
          <p:nvPr/>
        </p:nvSpPr>
        <p:spPr bwMode="auto">
          <a:xfrm>
            <a:off x="5867400" y="5867400"/>
            <a:ext cx="3048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dirty="0">
                <a:solidFill>
                  <a:srgbClr val="000000"/>
                </a:solidFill>
                <a:latin typeface="Cambria" pitchFamily="18" charset="0"/>
              </a:rPr>
              <a:t>Happy </a:t>
            </a:r>
            <a:r>
              <a:rPr lang="en-US" dirty="0" smtClean="0">
                <a:solidFill>
                  <a:srgbClr val="000000"/>
                </a:solidFill>
                <a:latin typeface="Cambria" pitchFamily="18" charset="0"/>
              </a:rPr>
              <a:t>co-existence…    </a:t>
            </a:r>
            <a:r>
              <a:rPr lang="en-US" i="1" dirty="0">
                <a:solidFill>
                  <a:srgbClr val="000000"/>
                </a:solidFill>
                <a:latin typeface="Cambria" pitchFamily="18" charset="0"/>
              </a:rPr>
              <a:t>It can even be comfy!</a:t>
            </a:r>
          </a:p>
        </p:txBody>
      </p:sp>
      <p:sp>
        <p:nvSpPr>
          <p:cNvPr id="13318" name="Text Box 5"/>
          <p:cNvSpPr txBox="1">
            <a:spLocks noChangeArrowheads="1"/>
          </p:cNvSpPr>
          <p:nvPr/>
        </p:nvSpPr>
        <p:spPr bwMode="auto">
          <a:xfrm>
            <a:off x="1814513" y="2286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b="1" i="1" dirty="0">
                <a:solidFill>
                  <a:srgbClr val="000000"/>
                </a:solidFill>
                <a:latin typeface="Cambria" pitchFamily="18" charset="0"/>
              </a:rPr>
              <a:t>Python </a:t>
            </a:r>
            <a:r>
              <a:rPr lang="en-US" sz="4000" dirty="0">
                <a:solidFill>
                  <a:srgbClr val="000000"/>
                </a:solidFill>
                <a:latin typeface="Cambria" pitchFamily="18" charset="0"/>
              </a:rPr>
              <a:t>!</a:t>
            </a:r>
          </a:p>
        </p:txBody>
      </p:sp>
      <p:sp>
        <p:nvSpPr>
          <p:cNvPr id="8" name="Rectangle 14"/>
          <p:cNvSpPr>
            <a:spLocks noChangeArrowheads="1"/>
          </p:cNvSpPr>
          <p:nvPr/>
        </p:nvSpPr>
        <p:spPr bwMode="auto">
          <a:xfrm>
            <a:off x="889612" y="5257800"/>
            <a:ext cx="39103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000000"/>
                </a:solidFill>
                <a:latin typeface="Cambria" pitchFamily="18" charset="0"/>
              </a:rPr>
              <a:t>One </a:t>
            </a:r>
            <a:r>
              <a:rPr lang="en-US" dirty="0" smtClean="0">
                <a:solidFill>
                  <a:srgbClr val="000000"/>
                </a:solidFill>
                <a:latin typeface="Cambria" pitchFamily="18" charset="0"/>
              </a:rPr>
              <a:t>possible relationship...   </a:t>
            </a:r>
            <a:endParaRPr lang="en-US" dirty="0">
              <a:solidFill>
                <a:srgbClr val="000000"/>
              </a:solidFill>
              <a:latin typeface="Cambria" pitchFamily="18" charset="0"/>
            </a:endParaRPr>
          </a:p>
        </p:txBody>
      </p:sp>
      <p:sp>
        <p:nvSpPr>
          <p:cNvPr id="2" name="Rectangle 1"/>
          <p:cNvSpPr/>
          <p:nvPr/>
        </p:nvSpPr>
        <p:spPr bwMode="auto">
          <a:xfrm>
            <a:off x="0" y="1371600"/>
            <a:ext cx="5715000" cy="3886200"/>
          </a:xfrm>
          <a:prstGeom prst="rect">
            <a:avLst/>
          </a:prstGeom>
          <a:solidFill>
            <a:schemeClr val="bg1">
              <a:lumMod val="95000"/>
              <a:alpha val="8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14339" name="Text Box 6"/>
          <p:cNvSpPr txBox="1">
            <a:spLocks noChangeArrowheads="1"/>
          </p:cNvSpPr>
          <p:nvPr/>
        </p:nvSpPr>
        <p:spPr bwMode="auto">
          <a:xfrm>
            <a:off x="5334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syntax</a:t>
            </a:r>
          </a:p>
        </p:txBody>
      </p:sp>
      <p:sp>
        <p:nvSpPr>
          <p:cNvPr id="14340" name="Text Box 7"/>
          <p:cNvSpPr txBox="1">
            <a:spLocks noChangeArrowheads="1"/>
          </p:cNvSpPr>
          <p:nvPr/>
        </p:nvSpPr>
        <p:spPr bwMode="auto">
          <a:xfrm>
            <a:off x="34290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semantics</a:t>
            </a:r>
          </a:p>
        </p:txBody>
      </p:sp>
      <p:sp>
        <p:nvSpPr>
          <p:cNvPr id="12293" name="Text Box 8"/>
          <p:cNvSpPr txBox="1">
            <a:spLocks noChangeArrowheads="1"/>
          </p:cNvSpPr>
          <p:nvPr/>
        </p:nvSpPr>
        <p:spPr bwMode="auto">
          <a:xfrm>
            <a:off x="63246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intent</a:t>
            </a:r>
          </a:p>
        </p:txBody>
      </p:sp>
      <p:sp>
        <p:nvSpPr>
          <p:cNvPr id="14342"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14343"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14344"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13" name="Down Arrow 14"/>
          <p:cNvSpPr>
            <a:spLocks noChangeArrowheads="1"/>
          </p:cNvSpPr>
          <p:nvPr/>
        </p:nvSpPr>
        <p:spPr bwMode="auto">
          <a:xfrm>
            <a:off x="7210425" y="2481263"/>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14339" name="Text Box 6"/>
          <p:cNvSpPr txBox="1">
            <a:spLocks noChangeArrowheads="1"/>
          </p:cNvSpPr>
          <p:nvPr/>
        </p:nvSpPr>
        <p:spPr bwMode="auto">
          <a:xfrm>
            <a:off x="5334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syntax</a:t>
            </a:r>
          </a:p>
        </p:txBody>
      </p:sp>
      <p:sp>
        <p:nvSpPr>
          <p:cNvPr id="14340" name="Text Box 7"/>
          <p:cNvSpPr txBox="1">
            <a:spLocks noChangeArrowheads="1"/>
          </p:cNvSpPr>
          <p:nvPr/>
        </p:nvSpPr>
        <p:spPr bwMode="auto">
          <a:xfrm>
            <a:off x="34290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semantics</a:t>
            </a:r>
          </a:p>
        </p:txBody>
      </p:sp>
      <p:sp>
        <p:nvSpPr>
          <p:cNvPr id="12293" name="Text Box 8"/>
          <p:cNvSpPr txBox="1">
            <a:spLocks noChangeArrowheads="1"/>
          </p:cNvSpPr>
          <p:nvPr/>
        </p:nvSpPr>
        <p:spPr bwMode="auto">
          <a:xfrm>
            <a:off x="63246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intent</a:t>
            </a:r>
          </a:p>
        </p:txBody>
      </p:sp>
      <p:sp>
        <p:nvSpPr>
          <p:cNvPr id="14342"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14343"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14344"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14345" name="Rectangle 13"/>
          <p:cNvSpPr>
            <a:spLocks noChangeArrowheads="1"/>
          </p:cNvSpPr>
          <p:nvPr/>
        </p:nvSpPr>
        <p:spPr bwMode="auto">
          <a:xfrm>
            <a:off x="1520825" y="3048000"/>
            <a:ext cx="5946775" cy="31607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6" name="Text Box 9"/>
          <p:cNvSpPr txBox="1">
            <a:spLocks noChangeArrowheads="1"/>
          </p:cNvSpPr>
          <p:nvPr/>
        </p:nvSpPr>
        <p:spPr bwMode="auto">
          <a:xfrm>
            <a:off x="1676400" y="3200400"/>
            <a:ext cx="56864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b="1">
                <a:latin typeface="Courier New" pitchFamily="49" charset="0"/>
              </a:rPr>
              <a:t>name = </a:t>
            </a:r>
            <a:r>
              <a:rPr lang="en-US" sz="1400" b="1">
                <a:solidFill>
                  <a:srgbClr val="900BD5"/>
                </a:solidFill>
                <a:latin typeface="Courier New" pitchFamily="49" charset="0"/>
              </a:rPr>
              <a:t>raw_input</a:t>
            </a:r>
            <a:r>
              <a:rPr lang="en-US" sz="1400" b="1">
                <a:latin typeface="Courier New" pitchFamily="49" charset="0"/>
              </a:rPr>
              <a:t>(</a:t>
            </a:r>
            <a:r>
              <a:rPr lang="en-US" sz="1400" b="1">
                <a:solidFill>
                  <a:srgbClr val="008000"/>
                </a:solidFill>
                <a:latin typeface="Courier New" pitchFamily="49" charset="0"/>
              </a:rPr>
              <a:t>'Hi... what is your name?</a:t>
            </a:r>
            <a:r>
              <a:rPr lang="en-US" sz="1400" b="1">
                <a:latin typeface="Courier New" pitchFamily="49" charset="0"/>
              </a:rPr>
              <a:t> </a:t>
            </a:r>
            <a:r>
              <a:rPr lang="en-US" sz="1400" b="1">
                <a:solidFill>
                  <a:srgbClr val="008000"/>
                </a:solidFill>
                <a:latin typeface="Courier New" pitchFamily="49" charset="0"/>
              </a:rPr>
              <a:t>'</a:t>
            </a:r>
            <a:r>
              <a:rPr lang="en-US" sz="1400" b="1">
                <a:latin typeface="Courier New" pitchFamily="49" charset="0"/>
              </a:rPr>
              <a:t>) </a:t>
            </a:r>
          </a:p>
          <a:p>
            <a:r>
              <a:rPr lang="en-US" sz="1400" b="1">
                <a:solidFill>
                  <a:srgbClr val="FE9C11"/>
                </a:solidFill>
                <a:latin typeface="Courier New" pitchFamily="49" charset="0"/>
              </a:rPr>
              <a:t>print</a:t>
            </a:r>
            <a:r>
              <a:rPr lang="en-US" sz="1400" b="1">
                <a:latin typeface="Courier New" pitchFamily="49" charset="0"/>
              </a:rPr>
              <a:t>                       </a:t>
            </a:r>
            <a:r>
              <a:rPr lang="en-US" sz="1400" b="1">
                <a:solidFill>
                  <a:srgbClr val="FF0000"/>
                </a:solidFill>
                <a:latin typeface="Courier New" pitchFamily="49" charset="0"/>
              </a:rPr>
              <a:t># prints a blank line</a:t>
            </a:r>
            <a:endParaRPr lang="en-US" sz="1400" b="1">
              <a:latin typeface="Courier New" pitchFamily="49" charset="0"/>
            </a:endParaRPr>
          </a:p>
          <a:p>
            <a:endParaRPr lang="en-US" sz="1400" b="1">
              <a:latin typeface="Courier New" pitchFamily="49" charset="0"/>
            </a:endParaRPr>
          </a:p>
          <a:p>
            <a:r>
              <a:rPr lang="en-US" sz="1400" b="1">
                <a:solidFill>
                  <a:srgbClr val="FE9C11"/>
                </a:solidFill>
                <a:latin typeface="Courier New" pitchFamily="49" charset="0"/>
              </a:rPr>
              <a:t>if</a:t>
            </a:r>
            <a:r>
              <a:rPr lang="en-US" sz="1400" b="1">
                <a:latin typeface="Courier New" pitchFamily="49" charset="0"/>
              </a:rPr>
              <a:t> name == </a:t>
            </a:r>
            <a:r>
              <a:rPr lang="en-US" sz="1400" b="1">
                <a:solidFill>
                  <a:srgbClr val="008000"/>
                </a:solidFill>
                <a:latin typeface="Courier New" pitchFamily="49" charset="0"/>
              </a:rPr>
              <a:t>'Eliot' </a:t>
            </a:r>
            <a:r>
              <a:rPr lang="en-US" sz="1400" b="1">
                <a:solidFill>
                  <a:srgbClr val="FE9C11"/>
                </a:solidFill>
                <a:latin typeface="Courier New" pitchFamily="49" charset="0"/>
              </a:rPr>
              <a:t>or</a:t>
            </a:r>
            <a:r>
              <a:rPr lang="en-US" sz="1400" b="1">
                <a:solidFill>
                  <a:srgbClr val="008000"/>
                </a:solidFill>
                <a:latin typeface="Courier New" pitchFamily="49" charset="0"/>
              </a:rPr>
              <a:t> </a:t>
            </a:r>
            <a:r>
              <a:rPr lang="en-US" sz="1400" b="1">
                <a:latin typeface="Courier New" pitchFamily="49" charset="0"/>
              </a:rPr>
              <a:t>name == </a:t>
            </a:r>
            <a:r>
              <a:rPr lang="en-US" sz="1400" b="1">
                <a:solidFill>
                  <a:srgbClr val="008000"/>
                </a:solidFill>
                <a:latin typeface="Courier New" pitchFamily="49" charset="0"/>
              </a:rPr>
              <a:t>'Ran'</a:t>
            </a:r>
            <a:r>
              <a:rPr lang="en-US" sz="1400" b="1">
                <a:latin typeface="Courier New" pitchFamily="49" charset="0"/>
              </a:rPr>
              <a:t>:</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'I\'m "offline." Try later.'</a:t>
            </a:r>
            <a:r>
              <a:rPr lang="en-US" sz="1400" b="1">
                <a:latin typeface="Courier New" pitchFamily="49" charset="0"/>
              </a:rPr>
              <a:t>                             </a:t>
            </a:r>
          </a:p>
          <a:p>
            <a:endParaRPr lang="en-US" sz="1400" b="1">
              <a:latin typeface="Courier New" pitchFamily="49" charset="0"/>
            </a:endParaRPr>
          </a:p>
          <a:p>
            <a:r>
              <a:rPr lang="en-US" sz="1400" b="1">
                <a:solidFill>
                  <a:srgbClr val="FE9C11"/>
                </a:solidFill>
                <a:latin typeface="Courier New" pitchFamily="49" charset="0"/>
              </a:rPr>
              <a:t>elif</a:t>
            </a:r>
            <a:r>
              <a:rPr lang="en-US" sz="1400" b="1">
                <a:latin typeface="Courier New" pitchFamily="49" charset="0"/>
              </a:rPr>
              <a:t> name == </a:t>
            </a:r>
            <a:r>
              <a:rPr lang="en-US" sz="1400" b="1">
                <a:solidFill>
                  <a:srgbClr val="008000"/>
                </a:solidFill>
                <a:latin typeface="Courier New" pitchFamily="49" charset="0"/>
              </a:rPr>
              <a:t>'Zach'</a:t>
            </a:r>
            <a:r>
              <a:rPr lang="en-US" sz="1400" b="1">
                <a:latin typeface="Courier New" pitchFamily="49" charset="0"/>
              </a:rPr>
              <a:t>:        </a:t>
            </a:r>
            <a:r>
              <a:rPr lang="en-US" sz="1400" b="1">
                <a:solidFill>
                  <a:srgbClr val="FF0000"/>
                </a:solidFill>
                <a:latin typeface="Courier New" pitchFamily="49" charset="0"/>
              </a:rPr>
              <a:t># is it Zach?</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'Zach Quinto...?'</a:t>
            </a:r>
            <a:r>
              <a:rPr lang="en-US" sz="1400" b="1">
                <a:latin typeface="Courier New" pitchFamily="49" charset="0"/>
              </a:rPr>
              <a:t>,</a:t>
            </a:r>
            <a:r>
              <a:rPr lang="en-US" sz="1400" b="1">
                <a:solidFill>
                  <a:srgbClr val="008000"/>
                </a:solidFill>
                <a:latin typeface="Courier New" pitchFamily="49" charset="0"/>
              </a:rPr>
              <a:t> 'No?'</a:t>
            </a:r>
            <a:r>
              <a:rPr lang="en-US" sz="1400" b="1">
                <a:latin typeface="Courier New" pitchFamily="49" charset="0"/>
              </a:rPr>
              <a:t>,</a:t>
            </a:r>
            <a:r>
              <a:rPr lang="en-US" sz="1400" b="1">
                <a:solidFill>
                  <a:srgbClr val="008000"/>
                </a:solidFill>
                <a:latin typeface="Courier New" pitchFamily="49" charset="0"/>
              </a:rPr>
              <a:t> 'Oh.'</a:t>
            </a:r>
            <a:endParaRPr lang="en-US" sz="1400" b="1">
              <a:latin typeface="Courier New" pitchFamily="49" charset="0"/>
            </a:endParaRPr>
          </a:p>
          <a:p>
            <a:r>
              <a:rPr lang="en-US" sz="1400" b="1">
                <a:latin typeface="Courier New" pitchFamily="49" charset="0"/>
              </a:rPr>
              <a:t>    </a:t>
            </a:r>
          </a:p>
          <a:p>
            <a:r>
              <a:rPr lang="en-US" sz="1400" b="1">
                <a:solidFill>
                  <a:srgbClr val="FE9C11"/>
                </a:solidFill>
                <a:latin typeface="Courier New" pitchFamily="49" charset="0"/>
              </a:rPr>
              <a:t>else</a:t>
            </a:r>
            <a:r>
              <a:rPr lang="en-US" sz="1400" b="1">
                <a:latin typeface="Courier New" pitchFamily="49" charset="0"/>
              </a:rPr>
              <a:t>:                       </a:t>
            </a:r>
            <a:r>
              <a:rPr lang="en-US" sz="1400" b="1">
                <a:solidFill>
                  <a:srgbClr val="FF0000"/>
                </a:solidFill>
                <a:latin typeface="Courier New" pitchFamily="49" charset="0"/>
              </a:rPr>
              <a:t># in all other cases...</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'Welcome'</a:t>
            </a:r>
            <a:r>
              <a:rPr lang="en-US" sz="1400" b="1">
                <a:latin typeface="Courier New" pitchFamily="49" charset="0"/>
              </a:rPr>
              <a:t>, name, </a:t>
            </a:r>
            <a:r>
              <a:rPr lang="en-US" sz="1400" b="1">
                <a:solidFill>
                  <a:srgbClr val="008000"/>
                </a:solidFill>
                <a:latin typeface="Courier New" pitchFamily="49" charset="0"/>
              </a:rPr>
              <a:t>'!'</a:t>
            </a:r>
          </a:p>
          <a:p>
            <a:r>
              <a:rPr lang="en-US" sz="1400">
                <a:latin typeface="Courier New" pitchFamily="49" charset="0"/>
              </a:rPr>
              <a:t>    </a:t>
            </a:r>
            <a:r>
              <a:rPr lang="en-US" sz="1400" b="1">
                <a:latin typeface="Courier New" pitchFamily="49" charset="0"/>
              </a:rPr>
              <a:t>my_choice = random.choice( [ </a:t>
            </a:r>
            <a:r>
              <a:rPr lang="en-US" sz="1400" b="1">
                <a:solidFill>
                  <a:srgbClr val="008000"/>
                </a:solidFill>
                <a:latin typeface="Courier New" pitchFamily="49" charset="0"/>
              </a:rPr>
              <a:t>'R'</a:t>
            </a:r>
            <a:r>
              <a:rPr lang="en-US" sz="1400" b="1">
                <a:latin typeface="Courier New" pitchFamily="49" charset="0"/>
              </a:rPr>
              <a:t>,</a:t>
            </a:r>
            <a:r>
              <a:rPr lang="en-US" sz="1400" b="1">
                <a:solidFill>
                  <a:srgbClr val="008000"/>
                </a:solidFill>
                <a:latin typeface="Courier New" pitchFamily="49" charset="0"/>
              </a:rPr>
              <a:t>'P'</a:t>
            </a:r>
            <a:r>
              <a:rPr lang="en-US" sz="1400" b="1">
                <a:latin typeface="Courier New" pitchFamily="49" charset="0"/>
              </a:rPr>
              <a:t>,</a:t>
            </a:r>
            <a:r>
              <a:rPr lang="en-US" sz="1400" b="1">
                <a:solidFill>
                  <a:srgbClr val="008000"/>
                </a:solidFill>
                <a:latin typeface="Courier New" pitchFamily="49" charset="0"/>
              </a:rPr>
              <a:t>'S'</a:t>
            </a:r>
            <a:r>
              <a:rPr lang="en-US" sz="1400" b="1">
                <a:latin typeface="Courier New" pitchFamily="49" charset="0"/>
              </a:rPr>
              <a:t> ] )</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'My favorite object is'</a:t>
            </a:r>
            <a:r>
              <a:rPr lang="en-US" sz="1400" b="1">
                <a:latin typeface="Courier New" pitchFamily="49" charset="0"/>
              </a:rPr>
              <a:t>, my_choice, </a:t>
            </a:r>
            <a:r>
              <a:rPr lang="en-US" sz="1400" b="1">
                <a:solidFill>
                  <a:srgbClr val="008000"/>
                </a:solidFill>
                <a:latin typeface="Courier New" pitchFamily="49" charset="0"/>
              </a:rPr>
              <a:t>"!"</a:t>
            </a:r>
            <a:endParaRPr lang="en-US" sz="1400" b="1">
              <a:latin typeface="Courier New" pitchFamily="49" charset="0"/>
            </a:endParaRPr>
          </a:p>
        </p:txBody>
      </p:sp>
      <p:sp>
        <p:nvSpPr>
          <p:cNvPr id="14347" name="Down Arrow 14"/>
          <p:cNvSpPr>
            <a:spLocks noChangeArrowheads="1"/>
          </p:cNvSpPr>
          <p:nvPr/>
        </p:nvSpPr>
        <p:spPr bwMode="auto">
          <a:xfrm>
            <a:off x="7210425" y="2481263"/>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8" name="Text Box 5"/>
          <p:cNvSpPr txBox="1">
            <a:spLocks noChangeArrowheads="1"/>
          </p:cNvSpPr>
          <p:nvPr/>
        </p:nvSpPr>
        <p:spPr bwMode="auto">
          <a:xfrm rot="20755284">
            <a:off x="2622550" y="3601164"/>
            <a:ext cx="5880100" cy="1200329"/>
          </a:xfrm>
          <a:prstGeom prst="rect">
            <a:avLst/>
          </a:prstGeom>
          <a:solidFill>
            <a:srgbClr val="FFCC99"/>
          </a:solidFill>
          <a:ln w="9525">
            <a:solidFill>
              <a:schemeClr val="bg1"/>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600" b="1" i="1" dirty="0">
                <a:solidFill>
                  <a:srgbClr val="120DF3"/>
                </a:solidFill>
                <a:latin typeface="Cambria" pitchFamily="18" charset="0"/>
              </a:rPr>
              <a:t>This program should greet its user appropriately.</a:t>
            </a:r>
            <a:endParaRPr lang="en-US" sz="3600" dirty="0">
              <a:solidFill>
                <a:srgbClr val="120DF3"/>
              </a:solidFill>
              <a:latin typeface="Cambria" pitchFamily="18" charset="0"/>
            </a:endParaRPr>
          </a:p>
        </p:txBody>
      </p:sp>
    </p:spTree>
    <p:extLst>
      <p:ext uri="{BB962C8B-B14F-4D97-AF65-F5344CB8AC3E}">
        <p14:creationId xmlns:p14="http://schemas.microsoft.com/office/powerpoint/2010/main" val="3007764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rot="20914524">
            <a:off x="283535" y="2213087"/>
            <a:ext cx="1210226" cy="323165"/>
          </a:xfrm>
          <a:prstGeom prst="rect">
            <a:avLst/>
          </a:prstGeom>
          <a:noFill/>
        </p:spPr>
        <p:txBody>
          <a:bodyPr wrap="square" rtlCol="0">
            <a:spAutoFit/>
          </a:bodyPr>
          <a:lstStyle/>
          <a:p>
            <a:pPr algn="ctr"/>
            <a:r>
              <a:rPr lang="en-US" sz="1500" i="1" dirty="0" smtClean="0">
                <a:latin typeface="Calibri" panose="020F0502020204030204" pitchFamily="34" charset="0"/>
              </a:rPr>
              <a:t>Nick's rule…</a:t>
            </a:r>
            <a:endParaRPr lang="en-US" sz="1500" dirty="0">
              <a:latin typeface="Calibri" panose="020F0502020204030204" pitchFamily="34" charset="0"/>
            </a:endParaRPr>
          </a:p>
        </p:txBody>
      </p:sp>
      <p:sp>
        <p:nvSpPr>
          <p:cNvPr id="5123" name="Text Box 5"/>
          <p:cNvSpPr txBox="1">
            <a:spLocks noChangeArrowheads="1"/>
          </p:cNvSpPr>
          <p:nvPr/>
        </p:nvSpPr>
        <p:spPr bwMode="auto">
          <a:xfrm>
            <a:off x="129822" y="87750"/>
            <a:ext cx="6019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800" dirty="0" smtClean="0">
                <a:latin typeface="Cambria" pitchFamily="18" charset="0"/>
              </a:rPr>
              <a:t>Lab lookback…</a:t>
            </a:r>
            <a:endParaRPr lang="en-US" sz="4800" dirty="0">
              <a:latin typeface="Cambria" pitchFamily="18" charset="0"/>
            </a:endParaRPr>
          </a:p>
        </p:txBody>
      </p:sp>
      <p:sp>
        <p:nvSpPr>
          <p:cNvPr id="4" name="TextBox 3"/>
          <p:cNvSpPr txBox="1"/>
          <p:nvPr/>
        </p:nvSpPr>
        <p:spPr>
          <a:xfrm>
            <a:off x="2111692" y="3200400"/>
            <a:ext cx="5181600" cy="461665"/>
          </a:xfrm>
          <a:prstGeom prst="rect">
            <a:avLst/>
          </a:prstGeom>
          <a:noFill/>
        </p:spPr>
        <p:txBody>
          <a:bodyPr wrap="square" rtlCol="0">
            <a:spAutoFit/>
          </a:bodyPr>
          <a:lstStyle/>
          <a:p>
            <a:r>
              <a:rPr lang="en-US" sz="2400" b="1" dirty="0" smtClean="0">
                <a:solidFill>
                  <a:schemeClr val="bg1"/>
                </a:solidFill>
                <a:latin typeface="Courier New" panose="02070309020205020404" pitchFamily="49" charset="0"/>
                <a:cs typeface="Courier New" panose="02070309020205020404" pitchFamily="49" charset="0"/>
              </a:rPr>
              <a:t>print "Five is", (4**4)/44</a:t>
            </a:r>
            <a:endParaRPr lang="en-US" sz="2400" b="1" dirty="0">
              <a:solidFill>
                <a:schemeClr val="bg1"/>
              </a:solidFill>
              <a:latin typeface="Courier New" panose="02070309020205020404" pitchFamily="49" charset="0"/>
              <a:cs typeface="Courier New" panose="02070309020205020404" pitchFamily="49" charset="0"/>
            </a:endParaRPr>
          </a:p>
        </p:txBody>
      </p:sp>
      <p:sp>
        <p:nvSpPr>
          <p:cNvPr id="33" name="Text Box 5"/>
          <p:cNvSpPr txBox="1">
            <a:spLocks noChangeArrowheads="1"/>
          </p:cNvSpPr>
          <p:nvPr/>
        </p:nvSpPr>
        <p:spPr bwMode="auto">
          <a:xfrm>
            <a:off x="1032421" y="1159455"/>
            <a:ext cx="63630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i="1" dirty="0" smtClean="0">
                <a:latin typeface="Cambria" pitchFamily="18" charset="0"/>
              </a:rPr>
              <a:t>Lab's goal:</a:t>
            </a:r>
            <a:endParaRPr lang="en-US" sz="3200" dirty="0">
              <a:latin typeface="Cambria" pitchFamily="18" charset="0"/>
            </a:endParaRPr>
          </a:p>
        </p:txBody>
      </p:sp>
      <p:sp>
        <p:nvSpPr>
          <p:cNvPr id="5" name="Rectangle 4"/>
          <p:cNvSpPr/>
          <p:nvPr/>
        </p:nvSpPr>
        <p:spPr>
          <a:xfrm>
            <a:off x="3403490" y="1052211"/>
            <a:ext cx="2739276" cy="461665"/>
          </a:xfrm>
          <a:prstGeom prst="rect">
            <a:avLst/>
          </a:prstGeom>
        </p:spPr>
        <p:txBody>
          <a:bodyPr wrap="none">
            <a:spAutoFit/>
          </a:bodyPr>
          <a:lstStyle/>
          <a:p>
            <a:r>
              <a:rPr lang="en-US" dirty="0">
                <a:latin typeface="Cambria" pitchFamily="18" charset="0"/>
              </a:rPr>
              <a:t>Get things working</a:t>
            </a:r>
            <a:r>
              <a:rPr lang="en-US" i="1" dirty="0">
                <a:latin typeface="Cambria" pitchFamily="18" charset="0"/>
              </a:rPr>
              <a:t> </a:t>
            </a:r>
            <a:endParaRPr lang="en-US" dirty="0"/>
          </a:p>
        </p:txBody>
      </p:sp>
      <p:sp>
        <p:nvSpPr>
          <p:cNvPr id="34" name="Rectangle 33"/>
          <p:cNvSpPr/>
          <p:nvPr/>
        </p:nvSpPr>
        <p:spPr>
          <a:xfrm>
            <a:off x="3400667" y="1443335"/>
            <a:ext cx="3914533" cy="461665"/>
          </a:xfrm>
          <a:prstGeom prst="rect">
            <a:avLst/>
          </a:prstGeom>
        </p:spPr>
        <p:txBody>
          <a:bodyPr wrap="none">
            <a:spAutoFit/>
          </a:bodyPr>
          <a:lstStyle/>
          <a:p>
            <a:r>
              <a:rPr lang="en-US" dirty="0" smtClean="0">
                <a:latin typeface="Cambria" pitchFamily="18" charset="0"/>
              </a:rPr>
              <a:t>Complete 25-50% of the </a:t>
            </a:r>
            <a:r>
              <a:rPr lang="en-US" dirty="0" err="1" smtClean="0">
                <a:latin typeface="Cambria" pitchFamily="18" charset="0"/>
              </a:rPr>
              <a:t>hw</a:t>
            </a:r>
            <a:endParaRPr lang="en-US" dirty="0"/>
          </a:p>
        </p:txBody>
      </p:sp>
      <p:sp>
        <p:nvSpPr>
          <p:cNvPr id="35" name="Text Box 5"/>
          <p:cNvSpPr txBox="1">
            <a:spLocks noChangeArrowheads="1"/>
          </p:cNvSpPr>
          <p:nvPr/>
        </p:nvSpPr>
        <p:spPr bwMode="auto">
          <a:xfrm>
            <a:off x="1059488" y="2296180"/>
            <a:ext cx="7627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i="1" dirty="0" smtClean="0">
                <a:latin typeface="Cambria" pitchFamily="18" charset="0"/>
              </a:rPr>
              <a:t>Finished with lab?  </a:t>
            </a:r>
            <a:r>
              <a:rPr lang="en-US" sz="2800" dirty="0">
                <a:latin typeface="Cambria" pitchFamily="18" charset="0"/>
              </a:rPr>
              <a:t> </a:t>
            </a:r>
            <a:r>
              <a:rPr lang="en-US" sz="2800" dirty="0" smtClean="0">
                <a:latin typeface="Cambria" pitchFamily="18" charset="0"/>
              </a:rPr>
              <a:t>  OK!   No </a:t>
            </a:r>
            <a:r>
              <a:rPr lang="en-US" sz="2800" i="1" dirty="0" smtClean="0">
                <a:latin typeface="Cambria" pitchFamily="18" charset="0"/>
              </a:rPr>
              <a:t>need</a:t>
            </a:r>
            <a:r>
              <a:rPr lang="en-US" sz="2800" dirty="0" smtClean="0">
                <a:latin typeface="Cambria" pitchFamily="18" charset="0"/>
              </a:rPr>
              <a:t>  to stay longer</a:t>
            </a:r>
            <a:endParaRPr lang="en-US" sz="2800" dirty="0">
              <a:latin typeface="Cambria" pitchFamily="18" charset="0"/>
            </a:endParaRPr>
          </a:p>
        </p:txBody>
      </p:sp>
      <p:sp>
        <p:nvSpPr>
          <p:cNvPr id="2" name="AutoShape 2" descr="Brenden Brow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044"/>
          <a:stretch/>
        </p:blipFill>
        <p:spPr bwMode="auto">
          <a:xfrm>
            <a:off x="296686" y="3532700"/>
            <a:ext cx="1025434" cy="1288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5"/>
          <p:cNvSpPr txBox="1">
            <a:spLocks noChangeArrowheads="1"/>
          </p:cNvSpPr>
          <p:nvPr/>
        </p:nvSpPr>
        <p:spPr bwMode="auto">
          <a:xfrm>
            <a:off x="1066800" y="5244405"/>
            <a:ext cx="7162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2800" dirty="0" smtClean="0">
                <a:latin typeface="Cambria" pitchFamily="18" charset="0"/>
              </a:rPr>
              <a:t>Four fours is ~</a:t>
            </a:r>
          </a:p>
          <a:p>
            <a:r>
              <a:rPr lang="en-US" sz="2800" dirty="0">
                <a:latin typeface="Cambria" pitchFamily="18" charset="0"/>
              </a:rPr>
              <a:t>	</a:t>
            </a:r>
            <a:r>
              <a:rPr lang="en-US" sz="2800" i="1" dirty="0" smtClean="0">
                <a:latin typeface="Cambria" pitchFamily="18" charset="0"/>
              </a:rPr>
              <a:t>sometimes too many…</a:t>
            </a:r>
          </a:p>
          <a:p>
            <a:r>
              <a:rPr lang="en-US" sz="2800" dirty="0">
                <a:latin typeface="Cambria" pitchFamily="18" charset="0"/>
              </a:rPr>
              <a:t>	</a:t>
            </a:r>
            <a:r>
              <a:rPr lang="en-US" sz="2800" i="1" dirty="0" err="1" smtClean="0">
                <a:latin typeface="Cambria" pitchFamily="18" charset="0"/>
              </a:rPr>
              <a:t>othertimes</a:t>
            </a:r>
            <a:r>
              <a:rPr lang="en-US" sz="2800" i="1" dirty="0" smtClean="0">
                <a:latin typeface="Cambria" pitchFamily="18" charset="0"/>
              </a:rPr>
              <a:t> too few…</a:t>
            </a:r>
            <a:endParaRPr lang="en-US" sz="2800" i="1" dirty="0">
              <a:latin typeface="Cambria" pitchFamily="18"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t="14197"/>
          <a:stretch/>
        </p:blipFill>
        <p:spPr>
          <a:xfrm>
            <a:off x="6477000" y="4724400"/>
            <a:ext cx="1846384" cy="1961443"/>
          </a:xfrm>
          <a:prstGeom prst="rect">
            <a:avLst/>
          </a:prstGeom>
        </p:spPr>
      </p:pic>
      <p:sp>
        <p:nvSpPr>
          <p:cNvPr id="16" name="TextBox 15"/>
          <p:cNvSpPr txBox="1"/>
          <p:nvPr/>
        </p:nvSpPr>
        <p:spPr>
          <a:xfrm rot="20914524">
            <a:off x="7276308" y="6057742"/>
            <a:ext cx="1772514" cy="553998"/>
          </a:xfrm>
          <a:prstGeom prst="rect">
            <a:avLst/>
          </a:prstGeom>
          <a:solidFill>
            <a:schemeClr val="bg1"/>
          </a:solidFill>
        </p:spPr>
        <p:txBody>
          <a:bodyPr wrap="square" rtlCol="0">
            <a:spAutoFit/>
          </a:bodyPr>
          <a:lstStyle/>
          <a:p>
            <a:pPr algn="ctr"/>
            <a:r>
              <a:rPr lang="en-US" sz="1500" i="1" dirty="0" smtClean="0">
                <a:latin typeface="Calibri" panose="020F0502020204030204" pitchFamily="34" charset="0"/>
              </a:rPr>
              <a:t>and never enough!</a:t>
            </a:r>
            <a:r>
              <a:rPr lang="en-US" sz="1500" dirty="0" smtClean="0">
                <a:latin typeface="Calibri" panose="020F0502020204030204" pitchFamily="34" charset="0"/>
              </a:rPr>
              <a:t>  -- Prof. Su</a:t>
            </a:r>
            <a:endParaRPr lang="en-US" sz="1500" dirty="0">
              <a:latin typeface="Calibri" panose="020F0502020204030204" pitchFamily="34" charset="0"/>
            </a:endParaRPr>
          </a:p>
        </p:txBody>
      </p:sp>
      <p:sp>
        <p:nvSpPr>
          <p:cNvPr id="18" name="Down Arrow 17"/>
          <p:cNvSpPr/>
          <p:nvPr/>
        </p:nvSpPr>
        <p:spPr bwMode="auto">
          <a:xfrm rot="5400000">
            <a:off x="1556996" y="3590737"/>
            <a:ext cx="399673" cy="533400"/>
          </a:xfrm>
          <a:prstGeom prst="downArrow">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9358" y="3505200"/>
            <a:ext cx="6808982" cy="637495"/>
          </a:xfrm>
          <a:prstGeom prst="rect">
            <a:avLst/>
          </a:prstGeom>
        </p:spPr>
      </p:pic>
      <p:sp>
        <p:nvSpPr>
          <p:cNvPr id="27" name="Text Box 5"/>
          <p:cNvSpPr txBox="1">
            <a:spLocks noChangeArrowheads="1"/>
          </p:cNvSpPr>
          <p:nvPr/>
        </p:nvSpPr>
        <p:spPr bwMode="auto">
          <a:xfrm>
            <a:off x="7968787" y="3943290"/>
            <a:ext cx="1022813" cy="40011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000" i="1" dirty="0" smtClean="0">
                <a:latin typeface="Cambria" pitchFamily="18" charset="0"/>
              </a:rPr>
              <a:t>Wow!?</a:t>
            </a:r>
            <a:endParaRPr lang="en-US" sz="2000" dirty="0">
              <a:latin typeface="Cambria" pitchFamily="18" charset="0"/>
            </a:endParaRPr>
          </a:p>
        </p:txBody>
      </p:sp>
    </p:spTree>
    <p:extLst>
      <p:ext uri="{BB962C8B-B14F-4D97-AF65-F5344CB8AC3E}">
        <p14:creationId xmlns:p14="http://schemas.microsoft.com/office/powerpoint/2010/main" val="4195379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14339" name="Text Box 6"/>
          <p:cNvSpPr txBox="1">
            <a:spLocks noChangeArrowheads="1"/>
          </p:cNvSpPr>
          <p:nvPr/>
        </p:nvSpPr>
        <p:spPr bwMode="auto">
          <a:xfrm>
            <a:off x="5334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syntax</a:t>
            </a:r>
          </a:p>
        </p:txBody>
      </p:sp>
      <p:sp>
        <p:nvSpPr>
          <p:cNvPr id="14340" name="Text Box 7"/>
          <p:cNvSpPr txBox="1">
            <a:spLocks noChangeArrowheads="1"/>
          </p:cNvSpPr>
          <p:nvPr/>
        </p:nvSpPr>
        <p:spPr bwMode="auto">
          <a:xfrm>
            <a:off x="34290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semantics</a:t>
            </a:r>
          </a:p>
        </p:txBody>
      </p:sp>
      <p:sp>
        <p:nvSpPr>
          <p:cNvPr id="12293" name="Text Box 8"/>
          <p:cNvSpPr txBox="1">
            <a:spLocks noChangeArrowheads="1"/>
          </p:cNvSpPr>
          <p:nvPr/>
        </p:nvSpPr>
        <p:spPr bwMode="auto">
          <a:xfrm>
            <a:off x="63246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intent</a:t>
            </a:r>
          </a:p>
        </p:txBody>
      </p:sp>
      <p:sp>
        <p:nvSpPr>
          <p:cNvPr id="14342"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14343"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14344"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14345" name="Rectangle 13"/>
          <p:cNvSpPr>
            <a:spLocks noChangeArrowheads="1"/>
          </p:cNvSpPr>
          <p:nvPr/>
        </p:nvSpPr>
        <p:spPr bwMode="auto">
          <a:xfrm>
            <a:off x="1520825" y="3048000"/>
            <a:ext cx="5946775" cy="31607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6" name="Text Box 9"/>
          <p:cNvSpPr txBox="1">
            <a:spLocks noChangeArrowheads="1"/>
          </p:cNvSpPr>
          <p:nvPr/>
        </p:nvSpPr>
        <p:spPr bwMode="auto">
          <a:xfrm>
            <a:off x="1676400" y="3200400"/>
            <a:ext cx="56864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b="1">
                <a:latin typeface="Courier New" pitchFamily="49" charset="0"/>
              </a:rPr>
              <a:t>name = </a:t>
            </a:r>
            <a:r>
              <a:rPr lang="en-US" sz="1400" b="1">
                <a:solidFill>
                  <a:srgbClr val="900BD5"/>
                </a:solidFill>
                <a:latin typeface="Courier New" pitchFamily="49" charset="0"/>
              </a:rPr>
              <a:t>raw_input</a:t>
            </a:r>
            <a:r>
              <a:rPr lang="en-US" sz="1400" b="1">
                <a:latin typeface="Courier New" pitchFamily="49" charset="0"/>
              </a:rPr>
              <a:t>(</a:t>
            </a:r>
            <a:r>
              <a:rPr lang="en-US" sz="1400" b="1">
                <a:solidFill>
                  <a:srgbClr val="008000"/>
                </a:solidFill>
                <a:latin typeface="Courier New" pitchFamily="49" charset="0"/>
              </a:rPr>
              <a:t>'Hi... what is your name?</a:t>
            </a:r>
            <a:r>
              <a:rPr lang="en-US" sz="1400" b="1">
                <a:latin typeface="Courier New" pitchFamily="49" charset="0"/>
              </a:rPr>
              <a:t> </a:t>
            </a:r>
            <a:r>
              <a:rPr lang="en-US" sz="1400" b="1">
                <a:solidFill>
                  <a:srgbClr val="008000"/>
                </a:solidFill>
                <a:latin typeface="Courier New" pitchFamily="49" charset="0"/>
              </a:rPr>
              <a:t>'</a:t>
            </a:r>
            <a:r>
              <a:rPr lang="en-US" sz="1400" b="1">
                <a:latin typeface="Courier New" pitchFamily="49" charset="0"/>
              </a:rPr>
              <a:t>) </a:t>
            </a:r>
          </a:p>
          <a:p>
            <a:r>
              <a:rPr lang="en-US" sz="1400" b="1">
                <a:solidFill>
                  <a:srgbClr val="FE9C11"/>
                </a:solidFill>
                <a:latin typeface="Courier New" pitchFamily="49" charset="0"/>
              </a:rPr>
              <a:t>print</a:t>
            </a:r>
            <a:r>
              <a:rPr lang="en-US" sz="1400" b="1">
                <a:latin typeface="Courier New" pitchFamily="49" charset="0"/>
              </a:rPr>
              <a:t>                       </a:t>
            </a:r>
            <a:r>
              <a:rPr lang="en-US" sz="1400" b="1">
                <a:solidFill>
                  <a:srgbClr val="FF0000"/>
                </a:solidFill>
                <a:latin typeface="Courier New" pitchFamily="49" charset="0"/>
              </a:rPr>
              <a:t># prints a blank line</a:t>
            </a:r>
            <a:endParaRPr lang="en-US" sz="1400" b="1">
              <a:latin typeface="Courier New" pitchFamily="49" charset="0"/>
            </a:endParaRPr>
          </a:p>
          <a:p>
            <a:endParaRPr lang="en-US" sz="1400" b="1">
              <a:latin typeface="Courier New" pitchFamily="49" charset="0"/>
            </a:endParaRPr>
          </a:p>
          <a:p>
            <a:r>
              <a:rPr lang="en-US" sz="1400" b="1">
                <a:solidFill>
                  <a:srgbClr val="FE9C11"/>
                </a:solidFill>
                <a:latin typeface="Courier New" pitchFamily="49" charset="0"/>
              </a:rPr>
              <a:t>if</a:t>
            </a:r>
            <a:r>
              <a:rPr lang="en-US" sz="1400" b="1">
                <a:latin typeface="Courier New" pitchFamily="49" charset="0"/>
              </a:rPr>
              <a:t> name == </a:t>
            </a:r>
            <a:r>
              <a:rPr lang="en-US" sz="1400" b="1">
                <a:solidFill>
                  <a:srgbClr val="008000"/>
                </a:solidFill>
                <a:latin typeface="Courier New" pitchFamily="49" charset="0"/>
              </a:rPr>
              <a:t>'Eliot' </a:t>
            </a:r>
            <a:r>
              <a:rPr lang="en-US" sz="1400" b="1">
                <a:solidFill>
                  <a:srgbClr val="FE9C11"/>
                </a:solidFill>
                <a:latin typeface="Courier New" pitchFamily="49" charset="0"/>
              </a:rPr>
              <a:t>or</a:t>
            </a:r>
            <a:r>
              <a:rPr lang="en-US" sz="1400" b="1">
                <a:solidFill>
                  <a:srgbClr val="008000"/>
                </a:solidFill>
                <a:latin typeface="Courier New" pitchFamily="49" charset="0"/>
              </a:rPr>
              <a:t> </a:t>
            </a:r>
            <a:r>
              <a:rPr lang="en-US" sz="1400" b="1">
                <a:latin typeface="Courier New" pitchFamily="49" charset="0"/>
              </a:rPr>
              <a:t>name == </a:t>
            </a:r>
            <a:r>
              <a:rPr lang="en-US" sz="1400" b="1">
                <a:solidFill>
                  <a:srgbClr val="008000"/>
                </a:solidFill>
                <a:latin typeface="Courier New" pitchFamily="49" charset="0"/>
              </a:rPr>
              <a:t>'Ran'</a:t>
            </a:r>
            <a:r>
              <a:rPr lang="en-US" sz="1400" b="1">
                <a:latin typeface="Courier New" pitchFamily="49" charset="0"/>
              </a:rPr>
              <a:t>:</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'I\'m "offline." Try later.'</a:t>
            </a:r>
            <a:r>
              <a:rPr lang="en-US" sz="1400" b="1">
                <a:latin typeface="Courier New" pitchFamily="49" charset="0"/>
              </a:rPr>
              <a:t>                             </a:t>
            </a:r>
          </a:p>
          <a:p>
            <a:endParaRPr lang="en-US" sz="1400" b="1">
              <a:latin typeface="Courier New" pitchFamily="49" charset="0"/>
            </a:endParaRPr>
          </a:p>
          <a:p>
            <a:r>
              <a:rPr lang="en-US" sz="1400" b="1">
                <a:solidFill>
                  <a:srgbClr val="FE9C11"/>
                </a:solidFill>
                <a:latin typeface="Courier New" pitchFamily="49" charset="0"/>
              </a:rPr>
              <a:t>elif</a:t>
            </a:r>
            <a:r>
              <a:rPr lang="en-US" sz="1400" b="1">
                <a:latin typeface="Courier New" pitchFamily="49" charset="0"/>
              </a:rPr>
              <a:t> name == </a:t>
            </a:r>
            <a:r>
              <a:rPr lang="en-US" sz="1400" b="1">
                <a:solidFill>
                  <a:srgbClr val="008000"/>
                </a:solidFill>
                <a:latin typeface="Courier New" pitchFamily="49" charset="0"/>
              </a:rPr>
              <a:t>'Zach'</a:t>
            </a:r>
            <a:r>
              <a:rPr lang="en-US" sz="1400" b="1">
                <a:latin typeface="Courier New" pitchFamily="49" charset="0"/>
              </a:rPr>
              <a:t>:        </a:t>
            </a:r>
            <a:r>
              <a:rPr lang="en-US" sz="1400" b="1">
                <a:solidFill>
                  <a:srgbClr val="FF0000"/>
                </a:solidFill>
                <a:latin typeface="Courier New" pitchFamily="49" charset="0"/>
              </a:rPr>
              <a:t># is it Zach?</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'Zach Quinto...?'</a:t>
            </a:r>
            <a:r>
              <a:rPr lang="en-US" sz="1400" b="1">
                <a:latin typeface="Courier New" pitchFamily="49" charset="0"/>
              </a:rPr>
              <a:t>,</a:t>
            </a:r>
            <a:r>
              <a:rPr lang="en-US" sz="1400" b="1">
                <a:solidFill>
                  <a:srgbClr val="008000"/>
                </a:solidFill>
                <a:latin typeface="Courier New" pitchFamily="49" charset="0"/>
              </a:rPr>
              <a:t> 'No?'</a:t>
            </a:r>
            <a:r>
              <a:rPr lang="en-US" sz="1400" b="1">
                <a:latin typeface="Courier New" pitchFamily="49" charset="0"/>
              </a:rPr>
              <a:t>,</a:t>
            </a:r>
            <a:r>
              <a:rPr lang="en-US" sz="1400" b="1">
                <a:solidFill>
                  <a:srgbClr val="008000"/>
                </a:solidFill>
                <a:latin typeface="Courier New" pitchFamily="49" charset="0"/>
              </a:rPr>
              <a:t> 'Oh.'</a:t>
            </a:r>
            <a:endParaRPr lang="en-US" sz="1400" b="1">
              <a:latin typeface="Courier New" pitchFamily="49" charset="0"/>
            </a:endParaRPr>
          </a:p>
          <a:p>
            <a:r>
              <a:rPr lang="en-US" sz="1400" b="1">
                <a:latin typeface="Courier New" pitchFamily="49" charset="0"/>
              </a:rPr>
              <a:t>    </a:t>
            </a:r>
          </a:p>
          <a:p>
            <a:r>
              <a:rPr lang="en-US" sz="1400" b="1">
                <a:solidFill>
                  <a:srgbClr val="FE9C11"/>
                </a:solidFill>
                <a:latin typeface="Courier New" pitchFamily="49" charset="0"/>
              </a:rPr>
              <a:t>else</a:t>
            </a:r>
            <a:r>
              <a:rPr lang="en-US" sz="1400" b="1">
                <a:latin typeface="Courier New" pitchFamily="49" charset="0"/>
              </a:rPr>
              <a:t>:                       </a:t>
            </a:r>
            <a:r>
              <a:rPr lang="en-US" sz="1400" b="1">
                <a:solidFill>
                  <a:srgbClr val="FF0000"/>
                </a:solidFill>
                <a:latin typeface="Courier New" pitchFamily="49" charset="0"/>
              </a:rPr>
              <a:t># in all other cases...</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'Welcome'</a:t>
            </a:r>
            <a:r>
              <a:rPr lang="en-US" sz="1400" b="1">
                <a:latin typeface="Courier New" pitchFamily="49" charset="0"/>
              </a:rPr>
              <a:t>, name, </a:t>
            </a:r>
            <a:r>
              <a:rPr lang="en-US" sz="1400" b="1">
                <a:solidFill>
                  <a:srgbClr val="008000"/>
                </a:solidFill>
                <a:latin typeface="Courier New" pitchFamily="49" charset="0"/>
              </a:rPr>
              <a:t>'!'</a:t>
            </a:r>
          </a:p>
          <a:p>
            <a:r>
              <a:rPr lang="en-US" sz="1400">
                <a:latin typeface="Courier New" pitchFamily="49" charset="0"/>
              </a:rPr>
              <a:t>    </a:t>
            </a:r>
            <a:r>
              <a:rPr lang="en-US" sz="1400" b="1">
                <a:latin typeface="Courier New" pitchFamily="49" charset="0"/>
              </a:rPr>
              <a:t>my_choice = random.choice( [ </a:t>
            </a:r>
            <a:r>
              <a:rPr lang="en-US" sz="1400" b="1">
                <a:solidFill>
                  <a:srgbClr val="008000"/>
                </a:solidFill>
                <a:latin typeface="Courier New" pitchFamily="49" charset="0"/>
              </a:rPr>
              <a:t>'R'</a:t>
            </a:r>
            <a:r>
              <a:rPr lang="en-US" sz="1400" b="1">
                <a:latin typeface="Courier New" pitchFamily="49" charset="0"/>
              </a:rPr>
              <a:t>,</a:t>
            </a:r>
            <a:r>
              <a:rPr lang="en-US" sz="1400" b="1">
                <a:solidFill>
                  <a:srgbClr val="008000"/>
                </a:solidFill>
                <a:latin typeface="Courier New" pitchFamily="49" charset="0"/>
              </a:rPr>
              <a:t>'P'</a:t>
            </a:r>
            <a:r>
              <a:rPr lang="en-US" sz="1400" b="1">
                <a:latin typeface="Courier New" pitchFamily="49" charset="0"/>
              </a:rPr>
              <a:t>,</a:t>
            </a:r>
            <a:r>
              <a:rPr lang="en-US" sz="1400" b="1">
                <a:solidFill>
                  <a:srgbClr val="008000"/>
                </a:solidFill>
                <a:latin typeface="Courier New" pitchFamily="49" charset="0"/>
              </a:rPr>
              <a:t>'S'</a:t>
            </a:r>
            <a:r>
              <a:rPr lang="en-US" sz="1400" b="1">
                <a:latin typeface="Courier New" pitchFamily="49" charset="0"/>
              </a:rPr>
              <a:t> ] )</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'My favorite object is'</a:t>
            </a:r>
            <a:r>
              <a:rPr lang="en-US" sz="1400" b="1">
                <a:latin typeface="Courier New" pitchFamily="49" charset="0"/>
              </a:rPr>
              <a:t>, my_choice, </a:t>
            </a:r>
            <a:r>
              <a:rPr lang="en-US" sz="1400" b="1">
                <a:solidFill>
                  <a:srgbClr val="008000"/>
                </a:solidFill>
                <a:latin typeface="Courier New" pitchFamily="49" charset="0"/>
              </a:rPr>
              <a:t>"!"</a:t>
            </a:r>
            <a:endParaRPr lang="en-US" sz="1400" b="1">
              <a:latin typeface="Courier New" pitchFamily="49" charset="0"/>
            </a:endParaRPr>
          </a:p>
        </p:txBody>
      </p:sp>
      <p:sp>
        <p:nvSpPr>
          <p:cNvPr id="14347" name="Down Arrow 14"/>
          <p:cNvSpPr>
            <a:spLocks noChangeArrowheads="1"/>
          </p:cNvSpPr>
          <p:nvPr/>
        </p:nvSpPr>
        <p:spPr bwMode="auto">
          <a:xfrm>
            <a:off x="7210425" y="2481263"/>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Text Box 5"/>
          <p:cNvSpPr txBox="1">
            <a:spLocks noChangeArrowheads="1"/>
          </p:cNvSpPr>
          <p:nvPr/>
        </p:nvSpPr>
        <p:spPr bwMode="auto">
          <a:xfrm rot="20755284">
            <a:off x="2622550" y="3601164"/>
            <a:ext cx="5880100" cy="1200329"/>
          </a:xfrm>
          <a:prstGeom prst="rect">
            <a:avLst/>
          </a:prstGeom>
          <a:solidFill>
            <a:srgbClr val="FFCC99"/>
          </a:solidFill>
          <a:ln w="9525">
            <a:solidFill>
              <a:schemeClr val="bg1"/>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600" b="1" i="1" dirty="0">
                <a:solidFill>
                  <a:srgbClr val="120DF3"/>
                </a:solidFill>
                <a:latin typeface="Cambria" pitchFamily="18" charset="0"/>
              </a:rPr>
              <a:t>This program should greet its user appropriately.</a:t>
            </a:r>
            <a:endParaRPr lang="en-US" sz="3600" dirty="0">
              <a:solidFill>
                <a:srgbClr val="120DF3"/>
              </a:solidFill>
              <a:latin typeface="Cambria" pitchFamily="18" charset="0"/>
            </a:endParaRPr>
          </a:p>
        </p:txBody>
      </p:sp>
      <p:sp>
        <p:nvSpPr>
          <p:cNvPr id="13" name="Text Box 8"/>
          <p:cNvSpPr txBox="1">
            <a:spLocks noChangeArrowheads="1"/>
          </p:cNvSpPr>
          <p:nvPr/>
        </p:nvSpPr>
        <p:spPr bwMode="auto">
          <a:xfrm rot="349548">
            <a:off x="6602302" y="3806463"/>
            <a:ext cx="2133600" cy="1569660"/>
          </a:xfrm>
          <a:prstGeom prst="rect">
            <a:avLst/>
          </a:prstGeom>
          <a:solidFill>
            <a:srgbClr val="FFCC99"/>
          </a:solidFill>
          <a:ln w="57150">
            <a:solidFill>
              <a:schemeClr val="bg1"/>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i="1" dirty="0" smtClean="0">
                <a:solidFill>
                  <a:srgbClr val="C00000"/>
                </a:solidFill>
                <a:latin typeface="Cambria" pitchFamily="18" charset="0"/>
              </a:rPr>
              <a:t>human-desired</a:t>
            </a:r>
            <a:r>
              <a:rPr lang="en-US" sz="3200" b="1" dirty="0" smtClean="0">
                <a:solidFill>
                  <a:srgbClr val="C00000"/>
                </a:solidFill>
                <a:latin typeface="Cambria" pitchFamily="18" charset="0"/>
              </a:rPr>
              <a:t> output</a:t>
            </a:r>
          </a:p>
        </p:txBody>
      </p:sp>
    </p:spTree>
    <p:extLst>
      <p:ext uri="{BB962C8B-B14F-4D97-AF65-F5344CB8AC3E}">
        <p14:creationId xmlns:p14="http://schemas.microsoft.com/office/powerpoint/2010/main" val="180252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Rectangle 13"/>
          <p:cNvSpPr>
            <a:spLocks noChangeArrowheads="1"/>
          </p:cNvSpPr>
          <p:nvPr/>
        </p:nvSpPr>
        <p:spPr bwMode="auto">
          <a:xfrm>
            <a:off x="1520825" y="3048000"/>
            <a:ext cx="5946775" cy="31607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70" name="Text Box 9"/>
          <p:cNvSpPr txBox="1">
            <a:spLocks noChangeArrowheads="1"/>
          </p:cNvSpPr>
          <p:nvPr/>
        </p:nvSpPr>
        <p:spPr bwMode="auto">
          <a:xfrm>
            <a:off x="1676400" y="3200400"/>
            <a:ext cx="56864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b="1">
                <a:latin typeface="Courier New" pitchFamily="49" charset="0"/>
              </a:rPr>
              <a:t>name = </a:t>
            </a:r>
            <a:r>
              <a:rPr lang="en-US" sz="1400" b="1">
                <a:solidFill>
                  <a:srgbClr val="900BD5"/>
                </a:solidFill>
                <a:latin typeface="Courier New" pitchFamily="49" charset="0"/>
              </a:rPr>
              <a:t>raw_input</a:t>
            </a:r>
            <a:r>
              <a:rPr lang="en-US" sz="1400" b="1">
                <a:latin typeface="Courier New" pitchFamily="49" charset="0"/>
              </a:rPr>
              <a:t>(</a:t>
            </a:r>
            <a:r>
              <a:rPr lang="en-US" sz="1400" b="1">
                <a:solidFill>
                  <a:srgbClr val="008000"/>
                </a:solidFill>
                <a:latin typeface="Courier New" pitchFamily="49" charset="0"/>
              </a:rPr>
              <a:t>'Hi... what is your name?</a:t>
            </a:r>
            <a:r>
              <a:rPr lang="en-US" sz="1400" b="1">
                <a:latin typeface="Courier New" pitchFamily="49" charset="0"/>
              </a:rPr>
              <a:t> </a:t>
            </a:r>
            <a:r>
              <a:rPr lang="en-US" sz="1400" b="1">
                <a:solidFill>
                  <a:srgbClr val="008000"/>
                </a:solidFill>
                <a:latin typeface="Courier New" pitchFamily="49" charset="0"/>
              </a:rPr>
              <a:t>'</a:t>
            </a:r>
            <a:r>
              <a:rPr lang="en-US" sz="1400" b="1">
                <a:latin typeface="Courier New" pitchFamily="49" charset="0"/>
              </a:rPr>
              <a:t>) </a:t>
            </a:r>
          </a:p>
          <a:p>
            <a:r>
              <a:rPr lang="en-US" sz="1400" b="1">
                <a:solidFill>
                  <a:srgbClr val="FE9C11"/>
                </a:solidFill>
                <a:latin typeface="Courier New" pitchFamily="49" charset="0"/>
              </a:rPr>
              <a:t>print</a:t>
            </a:r>
            <a:r>
              <a:rPr lang="en-US" sz="1400" b="1">
                <a:latin typeface="Courier New" pitchFamily="49" charset="0"/>
              </a:rPr>
              <a:t>                       </a:t>
            </a:r>
            <a:r>
              <a:rPr lang="en-US" sz="1400" b="1">
                <a:solidFill>
                  <a:srgbClr val="FF0000"/>
                </a:solidFill>
                <a:latin typeface="Courier New" pitchFamily="49" charset="0"/>
              </a:rPr>
              <a:t># prints a blank line</a:t>
            </a:r>
            <a:endParaRPr lang="en-US" sz="1400" b="1">
              <a:latin typeface="Courier New" pitchFamily="49" charset="0"/>
            </a:endParaRPr>
          </a:p>
          <a:p>
            <a:endParaRPr lang="en-US" sz="1400" b="1">
              <a:latin typeface="Courier New" pitchFamily="49" charset="0"/>
            </a:endParaRPr>
          </a:p>
          <a:p>
            <a:r>
              <a:rPr lang="en-US" sz="1400" b="1">
                <a:solidFill>
                  <a:srgbClr val="FE9C11"/>
                </a:solidFill>
                <a:latin typeface="Courier New" pitchFamily="49" charset="0"/>
              </a:rPr>
              <a:t>if</a:t>
            </a:r>
            <a:r>
              <a:rPr lang="en-US" sz="1400" b="1">
                <a:latin typeface="Courier New" pitchFamily="49" charset="0"/>
              </a:rPr>
              <a:t> name == </a:t>
            </a:r>
            <a:r>
              <a:rPr lang="en-US" sz="1400" b="1">
                <a:solidFill>
                  <a:srgbClr val="008000"/>
                </a:solidFill>
                <a:latin typeface="Courier New" pitchFamily="49" charset="0"/>
              </a:rPr>
              <a:t>'Eliot' </a:t>
            </a:r>
            <a:r>
              <a:rPr lang="en-US" sz="1400" b="1">
                <a:solidFill>
                  <a:srgbClr val="FE9C11"/>
                </a:solidFill>
                <a:latin typeface="Courier New" pitchFamily="49" charset="0"/>
              </a:rPr>
              <a:t>or</a:t>
            </a:r>
            <a:r>
              <a:rPr lang="en-US" sz="1400" b="1">
                <a:solidFill>
                  <a:srgbClr val="008000"/>
                </a:solidFill>
                <a:latin typeface="Courier New" pitchFamily="49" charset="0"/>
              </a:rPr>
              <a:t> </a:t>
            </a:r>
            <a:r>
              <a:rPr lang="en-US" sz="1400" b="1">
                <a:latin typeface="Courier New" pitchFamily="49" charset="0"/>
              </a:rPr>
              <a:t>name == </a:t>
            </a:r>
            <a:r>
              <a:rPr lang="en-US" sz="1400" b="1">
                <a:solidFill>
                  <a:srgbClr val="008000"/>
                </a:solidFill>
                <a:latin typeface="Courier New" pitchFamily="49" charset="0"/>
              </a:rPr>
              <a:t>'Ran'</a:t>
            </a:r>
            <a:r>
              <a:rPr lang="en-US" sz="1400" b="1">
                <a:latin typeface="Courier New" pitchFamily="49" charset="0"/>
              </a:rPr>
              <a:t>:</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'I\'m "offline." Try later.'</a:t>
            </a:r>
            <a:r>
              <a:rPr lang="en-US" sz="1400" b="1">
                <a:latin typeface="Courier New" pitchFamily="49" charset="0"/>
              </a:rPr>
              <a:t>                             </a:t>
            </a:r>
          </a:p>
          <a:p>
            <a:endParaRPr lang="en-US" sz="1400" b="1">
              <a:latin typeface="Courier New" pitchFamily="49" charset="0"/>
            </a:endParaRPr>
          </a:p>
          <a:p>
            <a:r>
              <a:rPr lang="en-US" sz="1400" b="1">
                <a:solidFill>
                  <a:srgbClr val="FE9C11"/>
                </a:solidFill>
                <a:latin typeface="Courier New" pitchFamily="49" charset="0"/>
              </a:rPr>
              <a:t>elif</a:t>
            </a:r>
            <a:r>
              <a:rPr lang="en-US" sz="1400" b="1">
                <a:latin typeface="Courier New" pitchFamily="49" charset="0"/>
              </a:rPr>
              <a:t> name == </a:t>
            </a:r>
            <a:r>
              <a:rPr lang="en-US" sz="1400" b="1">
                <a:solidFill>
                  <a:srgbClr val="008000"/>
                </a:solidFill>
                <a:latin typeface="Courier New" pitchFamily="49" charset="0"/>
              </a:rPr>
              <a:t>'Zach'</a:t>
            </a:r>
            <a:r>
              <a:rPr lang="en-US" sz="1400" b="1">
                <a:latin typeface="Courier New" pitchFamily="49" charset="0"/>
              </a:rPr>
              <a:t>:        </a:t>
            </a:r>
            <a:r>
              <a:rPr lang="en-US" sz="1400" b="1">
                <a:solidFill>
                  <a:srgbClr val="FF0000"/>
                </a:solidFill>
                <a:latin typeface="Courier New" pitchFamily="49" charset="0"/>
              </a:rPr>
              <a:t># is it Zach?</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'Zach Quinto...?'</a:t>
            </a:r>
            <a:r>
              <a:rPr lang="en-US" sz="1400" b="1">
                <a:latin typeface="Courier New" pitchFamily="49" charset="0"/>
              </a:rPr>
              <a:t>,</a:t>
            </a:r>
            <a:r>
              <a:rPr lang="en-US" sz="1400" b="1">
                <a:solidFill>
                  <a:srgbClr val="008000"/>
                </a:solidFill>
                <a:latin typeface="Courier New" pitchFamily="49" charset="0"/>
              </a:rPr>
              <a:t> 'No?'</a:t>
            </a:r>
            <a:r>
              <a:rPr lang="en-US" sz="1400" b="1">
                <a:latin typeface="Courier New" pitchFamily="49" charset="0"/>
              </a:rPr>
              <a:t>,</a:t>
            </a:r>
            <a:r>
              <a:rPr lang="en-US" sz="1400" b="1">
                <a:solidFill>
                  <a:srgbClr val="008000"/>
                </a:solidFill>
                <a:latin typeface="Courier New" pitchFamily="49" charset="0"/>
              </a:rPr>
              <a:t> 'Oh.'</a:t>
            </a:r>
            <a:endParaRPr lang="en-US" sz="1400" b="1">
              <a:latin typeface="Courier New" pitchFamily="49" charset="0"/>
            </a:endParaRPr>
          </a:p>
          <a:p>
            <a:r>
              <a:rPr lang="en-US" sz="1400" b="1">
                <a:latin typeface="Courier New" pitchFamily="49" charset="0"/>
              </a:rPr>
              <a:t>    </a:t>
            </a:r>
          </a:p>
          <a:p>
            <a:r>
              <a:rPr lang="en-US" sz="1400" b="1">
                <a:solidFill>
                  <a:srgbClr val="FE9C11"/>
                </a:solidFill>
                <a:latin typeface="Courier New" pitchFamily="49" charset="0"/>
              </a:rPr>
              <a:t>else</a:t>
            </a:r>
            <a:r>
              <a:rPr lang="en-US" sz="1400" b="1">
                <a:latin typeface="Courier New" pitchFamily="49" charset="0"/>
              </a:rPr>
              <a:t>:                       </a:t>
            </a:r>
            <a:r>
              <a:rPr lang="en-US" sz="1400" b="1">
                <a:solidFill>
                  <a:srgbClr val="FF0000"/>
                </a:solidFill>
                <a:latin typeface="Courier New" pitchFamily="49" charset="0"/>
              </a:rPr>
              <a:t># in all other cases...</a:t>
            </a:r>
            <a:endParaRPr lang="en-US" sz="1400" b="1">
              <a:latin typeface="Courier New" pitchFamily="49" charset="0"/>
            </a:endParaRP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'Welcome'</a:t>
            </a:r>
            <a:r>
              <a:rPr lang="en-US" sz="1400" b="1">
                <a:latin typeface="Courier New" pitchFamily="49" charset="0"/>
              </a:rPr>
              <a:t>, name, </a:t>
            </a:r>
            <a:r>
              <a:rPr lang="en-US" sz="1400" b="1">
                <a:solidFill>
                  <a:srgbClr val="008000"/>
                </a:solidFill>
                <a:latin typeface="Courier New" pitchFamily="49" charset="0"/>
              </a:rPr>
              <a:t>'!'</a:t>
            </a:r>
          </a:p>
          <a:p>
            <a:r>
              <a:rPr lang="en-US" sz="1400">
                <a:latin typeface="Courier New" pitchFamily="49" charset="0"/>
              </a:rPr>
              <a:t>    </a:t>
            </a:r>
            <a:r>
              <a:rPr lang="en-US" sz="1400" b="1">
                <a:latin typeface="Courier New" pitchFamily="49" charset="0"/>
              </a:rPr>
              <a:t>my_choice = random.choice( [ </a:t>
            </a:r>
            <a:r>
              <a:rPr lang="en-US" sz="1400" b="1">
                <a:solidFill>
                  <a:srgbClr val="008000"/>
                </a:solidFill>
                <a:latin typeface="Courier New" pitchFamily="49" charset="0"/>
              </a:rPr>
              <a:t>'R'</a:t>
            </a:r>
            <a:r>
              <a:rPr lang="en-US" sz="1400" b="1">
                <a:latin typeface="Courier New" pitchFamily="49" charset="0"/>
              </a:rPr>
              <a:t>,</a:t>
            </a:r>
            <a:r>
              <a:rPr lang="en-US" sz="1400" b="1">
                <a:solidFill>
                  <a:srgbClr val="008000"/>
                </a:solidFill>
                <a:latin typeface="Courier New" pitchFamily="49" charset="0"/>
              </a:rPr>
              <a:t>'P'</a:t>
            </a:r>
            <a:r>
              <a:rPr lang="en-US" sz="1400" b="1">
                <a:latin typeface="Courier New" pitchFamily="49" charset="0"/>
              </a:rPr>
              <a:t>,</a:t>
            </a:r>
            <a:r>
              <a:rPr lang="en-US" sz="1400" b="1">
                <a:solidFill>
                  <a:srgbClr val="008000"/>
                </a:solidFill>
                <a:latin typeface="Courier New" pitchFamily="49" charset="0"/>
              </a:rPr>
              <a:t>'S'</a:t>
            </a:r>
            <a:r>
              <a:rPr lang="en-US" sz="1400" b="1">
                <a:latin typeface="Courier New" pitchFamily="49" charset="0"/>
              </a:rPr>
              <a:t> ] )</a:t>
            </a:r>
          </a:p>
          <a:p>
            <a:r>
              <a:rPr lang="en-US" sz="1400" b="1">
                <a:latin typeface="Courier New" pitchFamily="49" charset="0"/>
              </a:rPr>
              <a:t>    </a:t>
            </a:r>
            <a:r>
              <a:rPr lang="en-US" sz="1400" b="1">
                <a:solidFill>
                  <a:srgbClr val="FE9C11"/>
                </a:solidFill>
                <a:latin typeface="Courier New" pitchFamily="49" charset="0"/>
              </a:rPr>
              <a:t>print</a:t>
            </a:r>
            <a:r>
              <a:rPr lang="en-US" sz="1400" b="1">
                <a:latin typeface="Courier New" pitchFamily="49" charset="0"/>
              </a:rPr>
              <a:t> </a:t>
            </a:r>
            <a:r>
              <a:rPr lang="en-US" sz="1400" b="1">
                <a:solidFill>
                  <a:srgbClr val="008000"/>
                </a:solidFill>
                <a:latin typeface="Courier New" pitchFamily="49" charset="0"/>
              </a:rPr>
              <a:t>'My favorite object is'</a:t>
            </a:r>
            <a:r>
              <a:rPr lang="en-US" sz="1400" b="1">
                <a:latin typeface="Courier New" pitchFamily="49" charset="0"/>
              </a:rPr>
              <a:t>, my_choice, </a:t>
            </a:r>
            <a:r>
              <a:rPr lang="en-US" sz="1400" b="1">
                <a:solidFill>
                  <a:srgbClr val="008000"/>
                </a:solidFill>
                <a:latin typeface="Courier New" pitchFamily="49" charset="0"/>
              </a:rPr>
              <a:t>"!"</a:t>
            </a:r>
            <a:endParaRPr lang="en-US" sz="1400" b="1">
              <a:latin typeface="Courier New" pitchFamily="49" charset="0"/>
            </a:endParaRPr>
          </a:p>
        </p:txBody>
      </p:sp>
      <p:sp>
        <p:nvSpPr>
          <p:cNvPr id="15371" name="Down Arrow 14"/>
          <p:cNvSpPr>
            <a:spLocks noChangeArrowheads="1"/>
          </p:cNvSpPr>
          <p:nvPr/>
        </p:nvSpPr>
        <p:spPr bwMode="auto">
          <a:xfrm>
            <a:off x="4343400" y="2479675"/>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13" name="Text Box 6"/>
          <p:cNvSpPr txBox="1">
            <a:spLocks noChangeArrowheads="1"/>
          </p:cNvSpPr>
          <p:nvPr/>
        </p:nvSpPr>
        <p:spPr bwMode="auto">
          <a:xfrm>
            <a:off x="5334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syntax</a:t>
            </a:r>
          </a:p>
        </p:txBody>
      </p:sp>
      <p:sp>
        <p:nvSpPr>
          <p:cNvPr id="14" name="Text Box 7"/>
          <p:cNvSpPr txBox="1">
            <a:spLocks noChangeArrowheads="1"/>
          </p:cNvSpPr>
          <p:nvPr/>
        </p:nvSpPr>
        <p:spPr bwMode="auto">
          <a:xfrm>
            <a:off x="34290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b="1" dirty="0">
                <a:solidFill>
                  <a:srgbClr val="120DF3"/>
                </a:solidFill>
                <a:latin typeface="Cambria" pitchFamily="18" charset="0"/>
              </a:rPr>
              <a:t>semantics</a:t>
            </a:r>
          </a:p>
        </p:txBody>
      </p:sp>
      <p:sp>
        <p:nvSpPr>
          <p:cNvPr id="15"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16"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17"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18"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Tree>
    <p:extLst>
      <p:ext uri="{BB962C8B-B14F-4D97-AF65-F5344CB8AC3E}">
        <p14:creationId xmlns:p14="http://schemas.microsoft.com/office/powerpoint/2010/main" val="17675990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Rectangle 13"/>
          <p:cNvSpPr>
            <a:spLocks noChangeArrowheads="1"/>
          </p:cNvSpPr>
          <p:nvPr/>
        </p:nvSpPr>
        <p:spPr bwMode="auto">
          <a:xfrm>
            <a:off x="1520825" y="3048000"/>
            <a:ext cx="5946775" cy="31607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70" name="Text Box 9"/>
          <p:cNvSpPr txBox="1">
            <a:spLocks noChangeArrowheads="1"/>
          </p:cNvSpPr>
          <p:nvPr/>
        </p:nvSpPr>
        <p:spPr bwMode="auto">
          <a:xfrm>
            <a:off x="1676400" y="3200400"/>
            <a:ext cx="56864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b="1" dirty="0">
                <a:latin typeface="Courier New" pitchFamily="49" charset="0"/>
              </a:rPr>
              <a:t>name = </a:t>
            </a:r>
            <a:r>
              <a:rPr lang="en-US" sz="1400" b="1" dirty="0" err="1">
                <a:solidFill>
                  <a:srgbClr val="900BD5"/>
                </a:solidFill>
                <a:latin typeface="Courier New" pitchFamily="49" charset="0"/>
              </a:rPr>
              <a:t>raw_input</a:t>
            </a:r>
            <a:r>
              <a:rPr lang="en-US" sz="1400" b="1" dirty="0">
                <a:latin typeface="Courier New" pitchFamily="49" charset="0"/>
              </a:rPr>
              <a:t>(</a:t>
            </a:r>
            <a:r>
              <a:rPr lang="en-US" sz="1400" b="1" dirty="0">
                <a:solidFill>
                  <a:srgbClr val="008000"/>
                </a:solidFill>
                <a:latin typeface="Courier New" pitchFamily="49" charset="0"/>
              </a:rPr>
              <a:t>'Hi... what is your name?</a:t>
            </a:r>
            <a:r>
              <a:rPr lang="en-US" sz="1400" b="1" dirty="0">
                <a:latin typeface="Courier New" pitchFamily="49" charset="0"/>
              </a:rPr>
              <a:t> </a:t>
            </a:r>
            <a:r>
              <a:rPr lang="en-US" sz="1400" b="1" dirty="0">
                <a:solidFill>
                  <a:srgbClr val="008000"/>
                </a:solidFill>
                <a:latin typeface="Courier New" pitchFamily="49" charset="0"/>
              </a:rPr>
              <a:t>'</a:t>
            </a:r>
            <a:r>
              <a:rPr lang="en-US" sz="1400" b="1" dirty="0">
                <a:latin typeface="Courier New" pitchFamily="49" charset="0"/>
              </a:rPr>
              <a:t>) </a:t>
            </a:r>
          </a:p>
          <a:p>
            <a:r>
              <a:rPr lang="en-US" sz="1400" b="1" dirty="0">
                <a:solidFill>
                  <a:srgbClr val="FE9C11"/>
                </a:solidFill>
                <a:latin typeface="Courier New" pitchFamily="49" charset="0"/>
              </a:rPr>
              <a:t>print</a:t>
            </a:r>
            <a:r>
              <a:rPr lang="en-US" sz="1400" b="1" dirty="0">
                <a:latin typeface="Courier New" pitchFamily="49" charset="0"/>
              </a:rPr>
              <a:t>                       </a:t>
            </a:r>
            <a:r>
              <a:rPr lang="en-US" sz="1400" b="1" dirty="0">
                <a:solidFill>
                  <a:srgbClr val="FF0000"/>
                </a:solidFill>
                <a:latin typeface="Courier New" pitchFamily="49" charset="0"/>
              </a:rPr>
              <a:t># prints a blank line</a:t>
            </a:r>
            <a:endParaRPr lang="en-US" sz="1400" b="1" dirty="0">
              <a:latin typeface="Courier New" pitchFamily="49" charset="0"/>
            </a:endParaRPr>
          </a:p>
          <a:p>
            <a:endParaRPr lang="en-US" sz="1400" b="1" dirty="0">
              <a:latin typeface="Courier New" pitchFamily="49" charset="0"/>
            </a:endParaRPr>
          </a:p>
          <a:p>
            <a:r>
              <a:rPr lang="en-US" sz="1400" b="1" dirty="0">
                <a:solidFill>
                  <a:srgbClr val="FE9C11"/>
                </a:solidFill>
                <a:latin typeface="Courier New" pitchFamily="49" charset="0"/>
              </a:rPr>
              <a:t>if</a:t>
            </a:r>
            <a:r>
              <a:rPr lang="en-US" sz="1400" b="1" dirty="0">
                <a:latin typeface="Courier New" pitchFamily="49" charset="0"/>
              </a:rPr>
              <a:t> name == </a:t>
            </a:r>
            <a:r>
              <a:rPr lang="en-US" sz="1400" b="1" dirty="0">
                <a:solidFill>
                  <a:srgbClr val="008000"/>
                </a:solidFill>
                <a:latin typeface="Courier New" pitchFamily="49" charset="0"/>
              </a:rPr>
              <a:t>'Eliot' </a:t>
            </a:r>
            <a:r>
              <a:rPr lang="en-US" sz="1400" b="1" dirty="0">
                <a:solidFill>
                  <a:srgbClr val="FE9C11"/>
                </a:solidFill>
                <a:latin typeface="Courier New" pitchFamily="49" charset="0"/>
              </a:rPr>
              <a:t>or</a:t>
            </a:r>
            <a:r>
              <a:rPr lang="en-US" sz="1400" b="1" dirty="0">
                <a:solidFill>
                  <a:srgbClr val="008000"/>
                </a:solidFill>
                <a:latin typeface="Courier New" pitchFamily="49" charset="0"/>
              </a:rPr>
              <a:t> </a:t>
            </a:r>
            <a:r>
              <a:rPr lang="en-US" sz="1400" b="1" dirty="0">
                <a:latin typeface="Courier New" pitchFamily="49" charset="0"/>
              </a:rPr>
              <a:t>name == </a:t>
            </a:r>
            <a:r>
              <a:rPr lang="en-US" sz="1400" b="1" dirty="0">
                <a:solidFill>
                  <a:srgbClr val="008000"/>
                </a:solidFill>
                <a:latin typeface="Courier New" pitchFamily="49" charset="0"/>
              </a:rPr>
              <a:t>'Ran'</a:t>
            </a:r>
            <a:r>
              <a:rPr lang="en-US" sz="1400" b="1" dirty="0">
                <a:latin typeface="Courier New" pitchFamily="49" charset="0"/>
              </a:rPr>
              <a:t>:</a:t>
            </a:r>
          </a:p>
          <a:p>
            <a:r>
              <a:rPr lang="en-US" sz="1400" b="1" dirty="0">
                <a:latin typeface="Courier New" pitchFamily="49" charset="0"/>
              </a:rPr>
              <a:t>    </a:t>
            </a:r>
            <a:r>
              <a:rPr lang="en-US" sz="1400" b="1" dirty="0">
                <a:solidFill>
                  <a:srgbClr val="FE9C11"/>
                </a:solidFill>
                <a:latin typeface="Courier New" pitchFamily="49" charset="0"/>
              </a:rPr>
              <a:t>print</a:t>
            </a:r>
            <a:r>
              <a:rPr lang="en-US" sz="1400" b="1" dirty="0">
                <a:latin typeface="Courier New" pitchFamily="49" charset="0"/>
              </a:rPr>
              <a:t> </a:t>
            </a:r>
            <a:r>
              <a:rPr lang="en-US" sz="1400" b="1" dirty="0">
                <a:solidFill>
                  <a:srgbClr val="008000"/>
                </a:solidFill>
                <a:latin typeface="Courier New" pitchFamily="49" charset="0"/>
              </a:rPr>
              <a:t>'I\'m "offline." Try later.'</a:t>
            </a:r>
            <a:r>
              <a:rPr lang="en-US" sz="1400" b="1" dirty="0">
                <a:latin typeface="Courier New" pitchFamily="49" charset="0"/>
              </a:rPr>
              <a:t>                             </a:t>
            </a:r>
          </a:p>
          <a:p>
            <a:endParaRPr lang="en-US" sz="1400" b="1" dirty="0">
              <a:latin typeface="Courier New" pitchFamily="49" charset="0"/>
            </a:endParaRPr>
          </a:p>
          <a:p>
            <a:r>
              <a:rPr lang="en-US" sz="1400" b="1" dirty="0" err="1">
                <a:solidFill>
                  <a:srgbClr val="FE9C11"/>
                </a:solidFill>
                <a:latin typeface="Courier New" pitchFamily="49" charset="0"/>
              </a:rPr>
              <a:t>elif</a:t>
            </a:r>
            <a:r>
              <a:rPr lang="en-US" sz="1400" b="1" dirty="0">
                <a:latin typeface="Courier New" pitchFamily="49" charset="0"/>
              </a:rPr>
              <a:t> name == </a:t>
            </a:r>
            <a:r>
              <a:rPr lang="en-US" sz="1400" b="1" dirty="0">
                <a:solidFill>
                  <a:srgbClr val="008000"/>
                </a:solidFill>
                <a:latin typeface="Courier New" pitchFamily="49" charset="0"/>
              </a:rPr>
              <a:t>'Zach'</a:t>
            </a:r>
            <a:r>
              <a:rPr lang="en-US" sz="1400" b="1" dirty="0">
                <a:latin typeface="Courier New" pitchFamily="49" charset="0"/>
              </a:rPr>
              <a:t>:        </a:t>
            </a:r>
            <a:r>
              <a:rPr lang="en-US" sz="1400" b="1" dirty="0">
                <a:solidFill>
                  <a:srgbClr val="FF0000"/>
                </a:solidFill>
                <a:latin typeface="Courier New" pitchFamily="49" charset="0"/>
              </a:rPr>
              <a:t># is it Zach?</a:t>
            </a:r>
            <a:endParaRPr lang="en-US" sz="1400" b="1" dirty="0">
              <a:latin typeface="Courier New" pitchFamily="49" charset="0"/>
            </a:endParaRPr>
          </a:p>
          <a:p>
            <a:r>
              <a:rPr lang="en-US" sz="1400" b="1" dirty="0">
                <a:latin typeface="Courier New" pitchFamily="49" charset="0"/>
              </a:rPr>
              <a:t>    </a:t>
            </a:r>
            <a:r>
              <a:rPr lang="en-US" sz="1400" b="1" dirty="0">
                <a:solidFill>
                  <a:srgbClr val="FE9C11"/>
                </a:solidFill>
                <a:latin typeface="Courier New" pitchFamily="49" charset="0"/>
              </a:rPr>
              <a:t>print</a:t>
            </a:r>
            <a:r>
              <a:rPr lang="en-US" sz="1400" b="1" dirty="0">
                <a:latin typeface="Courier New" pitchFamily="49" charset="0"/>
              </a:rPr>
              <a:t> </a:t>
            </a:r>
            <a:r>
              <a:rPr lang="en-US" sz="1400" b="1" dirty="0">
                <a:solidFill>
                  <a:srgbClr val="008000"/>
                </a:solidFill>
                <a:latin typeface="Courier New" pitchFamily="49" charset="0"/>
              </a:rPr>
              <a:t>'Zach </a:t>
            </a:r>
            <a:r>
              <a:rPr lang="en-US" sz="1400" b="1" dirty="0" err="1">
                <a:solidFill>
                  <a:srgbClr val="008000"/>
                </a:solidFill>
                <a:latin typeface="Courier New" pitchFamily="49" charset="0"/>
              </a:rPr>
              <a:t>Quinto</a:t>
            </a:r>
            <a:r>
              <a:rPr lang="en-US" sz="1400" b="1" dirty="0">
                <a:solidFill>
                  <a:srgbClr val="008000"/>
                </a:solidFill>
                <a:latin typeface="Courier New" pitchFamily="49" charset="0"/>
              </a:rPr>
              <a:t>...?'</a:t>
            </a:r>
            <a:r>
              <a:rPr lang="en-US" sz="1400" b="1" dirty="0">
                <a:latin typeface="Courier New" pitchFamily="49" charset="0"/>
              </a:rPr>
              <a:t>,</a:t>
            </a:r>
            <a:r>
              <a:rPr lang="en-US" sz="1400" b="1" dirty="0">
                <a:solidFill>
                  <a:srgbClr val="008000"/>
                </a:solidFill>
                <a:latin typeface="Courier New" pitchFamily="49" charset="0"/>
              </a:rPr>
              <a:t> 'No?'</a:t>
            </a:r>
            <a:r>
              <a:rPr lang="en-US" sz="1400" b="1" dirty="0">
                <a:latin typeface="Courier New" pitchFamily="49" charset="0"/>
              </a:rPr>
              <a:t>,</a:t>
            </a:r>
            <a:r>
              <a:rPr lang="en-US" sz="1400" b="1" dirty="0">
                <a:solidFill>
                  <a:srgbClr val="008000"/>
                </a:solidFill>
                <a:latin typeface="Courier New" pitchFamily="49" charset="0"/>
              </a:rPr>
              <a:t> 'Oh.'</a:t>
            </a:r>
            <a:endParaRPr lang="en-US" sz="1400" b="1" dirty="0">
              <a:latin typeface="Courier New" pitchFamily="49" charset="0"/>
            </a:endParaRPr>
          </a:p>
          <a:p>
            <a:r>
              <a:rPr lang="en-US" sz="1400" b="1" dirty="0">
                <a:latin typeface="Courier New" pitchFamily="49" charset="0"/>
              </a:rPr>
              <a:t>    </a:t>
            </a:r>
          </a:p>
          <a:p>
            <a:r>
              <a:rPr lang="en-US" sz="1400" b="1" dirty="0">
                <a:solidFill>
                  <a:srgbClr val="FE9C11"/>
                </a:solidFill>
                <a:latin typeface="Courier New" pitchFamily="49" charset="0"/>
              </a:rPr>
              <a:t>else</a:t>
            </a:r>
            <a:r>
              <a:rPr lang="en-US" sz="1400" b="1" dirty="0">
                <a:latin typeface="Courier New" pitchFamily="49" charset="0"/>
              </a:rPr>
              <a:t>:                       </a:t>
            </a:r>
            <a:r>
              <a:rPr lang="en-US" sz="1400" b="1" dirty="0">
                <a:solidFill>
                  <a:srgbClr val="FF0000"/>
                </a:solidFill>
                <a:latin typeface="Courier New" pitchFamily="49" charset="0"/>
              </a:rPr>
              <a:t># in all other cases...</a:t>
            </a:r>
            <a:endParaRPr lang="en-US" sz="1400" b="1" dirty="0">
              <a:latin typeface="Courier New" pitchFamily="49" charset="0"/>
            </a:endParaRPr>
          </a:p>
          <a:p>
            <a:r>
              <a:rPr lang="en-US" sz="1400" b="1" dirty="0">
                <a:latin typeface="Courier New" pitchFamily="49" charset="0"/>
              </a:rPr>
              <a:t>    </a:t>
            </a:r>
            <a:r>
              <a:rPr lang="en-US" sz="1400" b="1" dirty="0">
                <a:solidFill>
                  <a:srgbClr val="FE9C11"/>
                </a:solidFill>
                <a:latin typeface="Courier New" pitchFamily="49" charset="0"/>
              </a:rPr>
              <a:t>print</a:t>
            </a:r>
            <a:r>
              <a:rPr lang="en-US" sz="1400" b="1" dirty="0">
                <a:latin typeface="Courier New" pitchFamily="49" charset="0"/>
              </a:rPr>
              <a:t> </a:t>
            </a:r>
            <a:r>
              <a:rPr lang="en-US" sz="1400" b="1" dirty="0">
                <a:solidFill>
                  <a:srgbClr val="008000"/>
                </a:solidFill>
                <a:latin typeface="Courier New" pitchFamily="49" charset="0"/>
              </a:rPr>
              <a:t>'Welcome'</a:t>
            </a:r>
            <a:r>
              <a:rPr lang="en-US" sz="1400" b="1" dirty="0">
                <a:latin typeface="Courier New" pitchFamily="49" charset="0"/>
              </a:rPr>
              <a:t>, name, </a:t>
            </a:r>
            <a:r>
              <a:rPr lang="en-US" sz="1400" b="1" dirty="0">
                <a:solidFill>
                  <a:srgbClr val="008000"/>
                </a:solidFill>
                <a:latin typeface="Courier New" pitchFamily="49" charset="0"/>
              </a:rPr>
              <a:t>'!'</a:t>
            </a:r>
          </a:p>
          <a:p>
            <a:r>
              <a:rPr lang="en-US" sz="1400" dirty="0">
                <a:latin typeface="Courier New" pitchFamily="49" charset="0"/>
              </a:rPr>
              <a:t>    </a:t>
            </a:r>
            <a:r>
              <a:rPr lang="en-US" sz="1400" b="1" dirty="0" err="1">
                <a:latin typeface="Courier New" pitchFamily="49" charset="0"/>
              </a:rPr>
              <a:t>my_choice</a:t>
            </a:r>
            <a:r>
              <a:rPr lang="en-US" sz="1400" b="1" dirty="0">
                <a:latin typeface="Courier New" pitchFamily="49" charset="0"/>
              </a:rPr>
              <a:t> = </a:t>
            </a:r>
            <a:r>
              <a:rPr lang="en-US" sz="1400" b="1" dirty="0" err="1">
                <a:latin typeface="Courier New" pitchFamily="49" charset="0"/>
              </a:rPr>
              <a:t>random.choice</a:t>
            </a:r>
            <a:r>
              <a:rPr lang="en-US" sz="1400" b="1" dirty="0">
                <a:latin typeface="Courier New" pitchFamily="49" charset="0"/>
              </a:rPr>
              <a:t>( [ </a:t>
            </a:r>
            <a:r>
              <a:rPr lang="en-US" sz="1400" b="1" dirty="0">
                <a:solidFill>
                  <a:srgbClr val="008000"/>
                </a:solidFill>
                <a:latin typeface="Courier New" pitchFamily="49" charset="0"/>
              </a:rPr>
              <a:t>'R'</a:t>
            </a:r>
            <a:r>
              <a:rPr lang="en-US" sz="1400" b="1" dirty="0">
                <a:latin typeface="Courier New" pitchFamily="49" charset="0"/>
              </a:rPr>
              <a:t>,</a:t>
            </a:r>
            <a:r>
              <a:rPr lang="en-US" sz="1400" b="1" dirty="0">
                <a:solidFill>
                  <a:srgbClr val="008000"/>
                </a:solidFill>
                <a:latin typeface="Courier New" pitchFamily="49" charset="0"/>
              </a:rPr>
              <a:t>'P'</a:t>
            </a:r>
            <a:r>
              <a:rPr lang="en-US" sz="1400" b="1" dirty="0">
                <a:latin typeface="Courier New" pitchFamily="49" charset="0"/>
              </a:rPr>
              <a:t>,</a:t>
            </a:r>
            <a:r>
              <a:rPr lang="en-US" sz="1400" b="1" dirty="0">
                <a:solidFill>
                  <a:srgbClr val="008000"/>
                </a:solidFill>
                <a:latin typeface="Courier New" pitchFamily="49" charset="0"/>
              </a:rPr>
              <a:t>'S'</a:t>
            </a:r>
            <a:r>
              <a:rPr lang="en-US" sz="1400" b="1" dirty="0">
                <a:latin typeface="Courier New" pitchFamily="49" charset="0"/>
              </a:rPr>
              <a:t> ] )</a:t>
            </a:r>
          </a:p>
          <a:p>
            <a:r>
              <a:rPr lang="en-US" sz="1400" b="1" dirty="0">
                <a:latin typeface="Courier New" pitchFamily="49" charset="0"/>
              </a:rPr>
              <a:t>    </a:t>
            </a:r>
            <a:r>
              <a:rPr lang="en-US" sz="1400" b="1" dirty="0">
                <a:solidFill>
                  <a:srgbClr val="FE9C11"/>
                </a:solidFill>
                <a:latin typeface="Courier New" pitchFamily="49" charset="0"/>
              </a:rPr>
              <a:t>print</a:t>
            </a:r>
            <a:r>
              <a:rPr lang="en-US" sz="1400" b="1" dirty="0">
                <a:latin typeface="Courier New" pitchFamily="49" charset="0"/>
              </a:rPr>
              <a:t> </a:t>
            </a:r>
            <a:r>
              <a:rPr lang="en-US" sz="1400" b="1" dirty="0">
                <a:solidFill>
                  <a:srgbClr val="008000"/>
                </a:solidFill>
                <a:latin typeface="Courier New" pitchFamily="49" charset="0"/>
              </a:rPr>
              <a:t>'My favorite object is'</a:t>
            </a:r>
            <a:r>
              <a:rPr lang="en-US" sz="1400" b="1" dirty="0">
                <a:latin typeface="Courier New" pitchFamily="49" charset="0"/>
              </a:rPr>
              <a:t>, </a:t>
            </a:r>
            <a:r>
              <a:rPr lang="en-US" sz="1400" b="1" dirty="0" err="1">
                <a:latin typeface="Courier New" pitchFamily="49" charset="0"/>
              </a:rPr>
              <a:t>my_choice</a:t>
            </a:r>
            <a:r>
              <a:rPr lang="en-US" sz="1400" b="1" dirty="0">
                <a:latin typeface="Courier New" pitchFamily="49" charset="0"/>
              </a:rPr>
              <a:t>, </a:t>
            </a:r>
            <a:r>
              <a:rPr lang="en-US" sz="1400" b="1" dirty="0">
                <a:solidFill>
                  <a:srgbClr val="008000"/>
                </a:solidFill>
                <a:latin typeface="Courier New" pitchFamily="49" charset="0"/>
              </a:rPr>
              <a:t>"!"</a:t>
            </a:r>
            <a:endParaRPr lang="en-US" sz="1400" b="1" dirty="0">
              <a:latin typeface="Courier New" pitchFamily="49" charset="0"/>
            </a:endParaRPr>
          </a:p>
        </p:txBody>
      </p:sp>
      <p:sp>
        <p:nvSpPr>
          <p:cNvPr id="15371" name="Down Arrow 14"/>
          <p:cNvSpPr>
            <a:spLocks noChangeArrowheads="1"/>
          </p:cNvSpPr>
          <p:nvPr/>
        </p:nvSpPr>
        <p:spPr bwMode="auto">
          <a:xfrm>
            <a:off x="4343400" y="2479675"/>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13" name="Text Box 6"/>
          <p:cNvSpPr txBox="1">
            <a:spLocks noChangeArrowheads="1"/>
          </p:cNvSpPr>
          <p:nvPr/>
        </p:nvSpPr>
        <p:spPr bwMode="auto">
          <a:xfrm>
            <a:off x="533400" y="1477963"/>
            <a:ext cx="213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a:solidFill>
                  <a:srgbClr val="008000"/>
                </a:solidFill>
                <a:latin typeface="Cambria" pitchFamily="18" charset="0"/>
              </a:rPr>
              <a:t>syntax</a:t>
            </a:r>
          </a:p>
        </p:txBody>
      </p:sp>
      <p:sp>
        <p:nvSpPr>
          <p:cNvPr id="14" name="Text Box 7"/>
          <p:cNvSpPr txBox="1">
            <a:spLocks noChangeArrowheads="1"/>
          </p:cNvSpPr>
          <p:nvPr/>
        </p:nvSpPr>
        <p:spPr bwMode="auto">
          <a:xfrm>
            <a:off x="34290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b="1" dirty="0">
                <a:solidFill>
                  <a:srgbClr val="120DF3"/>
                </a:solidFill>
                <a:latin typeface="Cambria" pitchFamily="18" charset="0"/>
              </a:rPr>
              <a:t>semantics</a:t>
            </a:r>
          </a:p>
        </p:txBody>
      </p:sp>
      <p:sp>
        <p:nvSpPr>
          <p:cNvPr id="15"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16"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17"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18"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20" name="Text Box 8"/>
          <p:cNvSpPr txBox="1">
            <a:spLocks noChangeArrowheads="1"/>
          </p:cNvSpPr>
          <p:nvPr/>
        </p:nvSpPr>
        <p:spPr bwMode="auto">
          <a:xfrm rot="349548">
            <a:off x="6736476" y="2774984"/>
            <a:ext cx="2133600" cy="1569660"/>
          </a:xfrm>
          <a:prstGeom prst="rect">
            <a:avLst/>
          </a:prstGeom>
          <a:solidFill>
            <a:srgbClr val="FFCC99"/>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machine-</a:t>
            </a:r>
            <a:r>
              <a:rPr lang="en-US" sz="3200" b="1" dirty="0" err="1" smtClean="0">
                <a:solidFill>
                  <a:srgbClr val="120DF3"/>
                </a:solidFill>
                <a:latin typeface="Cambria" pitchFamily="18" charset="0"/>
              </a:rPr>
              <a:t>producedoutput</a:t>
            </a:r>
            <a:endParaRPr lang="en-US" sz="3200" b="1" dirty="0" smtClean="0">
              <a:solidFill>
                <a:srgbClr val="120DF3"/>
              </a:solidFill>
              <a:latin typeface="Cambria"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6" descr="Picture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3513"/>
            <a:ext cx="8950325"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2" descr="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230188"/>
            <a:ext cx="8943975" cy="632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8" name="Group 3"/>
          <p:cNvGrpSpPr>
            <a:grpSpLocks/>
          </p:cNvGrpSpPr>
          <p:nvPr/>
        </p:nvGrpSpPr>
        <p:grpSpPr bwMode="auto">
          <a:xfrm>
            <a:off x="7848600" y="5562600"/>
            <a:ext cx="457200" cy="609600"/>
            <a:chOff x="2928" y="1051"/>
            <a:chExt cx="840" cy="957"/>
          </a:xfrm>
        </p:grpSpPr>
        <p:sp>
          <p:nvSpPr>
            <p:cNvPr id="16407" name="Freeform 4"/>
            <p:cNvSpPr>
              <a:spLocks/>
            </p:cNvSpPr>
            <p:nvPr/>
          </p:nvSpPr>
          <p:spPr bwMode="auto">
            <a:xfrm>
              <a:off x="2928" y="1759"/>
              <a:ext cx="810" cy="249"/>
            </a:xfrm>
            <a:custGeom>
              <a:avLst/>
              <a:gdLst>
                <a:gd name="T0" fmla="*/ 4 w 1048"/>
                <a:gd name="T1" fmla="*/ 21 h 250"/>
                <a:gd name="T2" fmla="*/ 7 w 1048"/>
                <a:gd name="T3" fmla="*/ 83 h 250"/>
                <a:gd name="T4" fmla="*/ 7 w 1048"/>
                <a:gd name="T5" fmla="*/ 111 h 250"/>
                <a:gd name="T6" fmla="*/ 8 w 1048"/>
                <a:gd name="T7" fmla="*/ 125 h 250"/>
                <a:gd name="T8" fmla="*/ 8 w 1048"/>
                <a:gd name="T9" fmla="*/ 160 h 250"/>
                <a:gd name="T10" fmla="*/ 5 w 1048"/>
                <a:gd name="T11" fmla="*/ 229 h 250"/>
                <a:gd name="T12" fmla="*/ 2 w 1048"/>
                <a:gd name="T13" fmla="*/ 209 h 250"/>
                <a:gd name="T14" fmla="*/ 0 w 1048"/>
                <a:gd name="T15" fmla="*/ 188 h 250"/>
                <a:gd name="T16" fmla="*/ 2 w 1048"/>
                <a:gd name="T17" fmla="*/ 154 h 250"/>
                <a:gd name="T18" fmla="*/ 2 w 1048"/>
                <a:gd name="T19" fmla="*/ 125 h 250"/>
                <a:gd name="T20" fmla="*/ 2 w 1048"/>
                <a:gd name="T21" fmla="*/ 76 h 250"/>
                <a:gd name="T22" fmla="*/ 2 w 1048"/>
                <a:gd name="T23" fmla="*/ 55 h 250"/>
                <a:gd name="T24" fmla="*/ 2 w 1048"/>
                <a:gd name="T25" fmla="*/ 28 h 250"/>
                <a:gd name="T26" fmla="*/ 3 w 1048"/>
                <a:gd name="T27" fmla="*/ 14 h 250"/>
                <a:gd name="T28" fmla="*/ 4 w 1048"/>
                <a:gd name="T29" fmla="*/ 28 h 250"/>
                <a:gd name="T30" fmla="*/ 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6408" name="Oval 5"/>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6409" name="Oval 6"/>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0" name="Oval 7"/>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1" name="Oval 8"/>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2" name="Oval 9"/>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3" name="Oval 10"/>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4" name="Oval 11"/>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15" name="AutoShape 12"/>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6416" name="Freeform 13"/>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6417" name="Freeform 14"/>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6418" name="Freeform 15"/>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6419" name="Freeform 16"/>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6389" name="Text Box 17"/>
          <p:cNvSpPr txBox="1">
            <a:spLocks noChangeArrowheads="1"/>
          </p:cNvSpPr>
          <p:nvPr/>
        </p:nvSpPr>
        <p:spPr bwMode="auto">
          <a:xfrm>
            <a:off x="7315200" y="6248400"/>
            <a:ext cx="1566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b="1">
                <a:solidFill>
                  <a:srgbClr val="008000"/>
                </a:solidFill>
                <a:latin typeface="Arial" pitchFamily="34" charset="0"/>
              </a:rPr>
              <a:t>What about me?</a:t>
            </a:r>
          </a:p>
        </p:txBody>
      </p:sp>
      <p:sp>
        <p:nvSpPr>
          <p:cNvPr id="16390" name="Rectangle 18"/>
          <p:cNvSpPr>
            <a:spLocks noChangeArrowheads="1"/>
          </p:cNvSpPr>
          <p:nvPr/>
        </p:nvSpPr>
        <p:spPr bwMode="auto">
          <a:xfrm>
            <a:off x="2343150" y="2840038"/>
            <a:ext cx="919163" cy="219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391" name="Text Box 19"/>
          <p:cNvSpPr txBox="1">
            <a:spLocks noChangeArrowheads="1"/>
          </p:cNvSpPr>
          <p:nvPr/>
        </p:nvSpPr>
        <p:spPr bwMode="auto">
          <a:xfrm>
            <a:off x="2165350" y="281305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3333CC"/>
                </a:solidFill>
                <a:latin typeface="Comic Sans MS" pitchFamily="66" charset="0"/>
              </a:rPr>
              <a:t>'Zach'</a:t>
            </a:r>
          </a:p>
        </p:txBody>
      </p:sp>
      <p:sp>
        <p:nvSpPr>
          <p:cNvPr id="16392" name="Rectangle 20"/>
          <p:cNvSpPr>
            <a:spLocks noChangeArrowheads="1"/>
          </p:cNvSpPr>
          <p:nvPr/>
        </p:nvSpPr>
        <p:spPr bwMode="auto">
          <a:xfrm>
            <a:off x="3975100" y="4672013"/>
            <a:ext cx="919163" cy="219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393" name="Text Box 21"/>
          <p:cNvSpPr txBox="1">
            <a:spLocks noChangeArrowheads="1"/>
          </p:cNvSpPr>
          <p:nvPr/>
        </p:nvSpPr>
        <p:spPr bwMode="auto">
          <a:xfrm>
            <a:off x="3797300" y="464502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3333CC"/>
                </a:solidFill>
                <a:latin typeface="Comic Sans MS" pitchFamily="66" charset="0"/>
              </a:rPr>
              <a:t>'Chris'</a:t>
            </a:r>
          </a:p>
        </p:txBody>
      </p:sp>
      <p:sp>
        <p:nvSpPr>
          <p:cNvPr id="16394" name="Rectangle 22"/>
          <p:cNvSpPr>
            <a:spLocks noChangeArrowheads="1"/>
          </p:cNvSpPr>
          <p:nvPr/>
        </p:nvSpPr>
        <p:spPr bwMode="auto">
          <a:xfrm>
            <a:off x="895350" y="4027488"/>
            <a:ext cx="679450" cy="252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395" name="Rectangle 23"/>
          <p:cNvSpPr>
            <a:spLocks noChangeArrowheads="1"/>
          </p:cNvSpPr>
          <p:nvPr/>
        </p:nvSpPr>
        <p:spPr bwMode="auto">
          <a:xfrm>
            <a:off x="2362200" y="5875338"/>
            <a:ext cx="679450"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396" name="Text Box 24"/>
          <p:cNvSpPr txBox="1">
            <a:spLocks noChangeArrowheads="1"/>
          </p:cNvSpPr>
          <p:nvPr/>
        </p:nvSpPr>
        <p:spPr bwMode="auto">
          <a:xfrm>
            <a:off x="569913" y="398303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008000"/>
                </a:solidFill>
                <a:latin typeface="Marker Felt" charset="0"/>
              </a:rPr>
              <a:t>Zach</a:t>
            </a:r>
          </a:p>
        </p:txBody>
      </p:sp>
      <p:sp>
        <p:nvSpPr>
          <p:cNvPr id="16397" name="Text Box 25"/>
          <p:cNvSpPr txBox="1">
            <a:spLocks noChangeArrowheads="1"/>
          </p:cNvSpPr>
          <p:nvPr/>
        </p:nvSpPr>
        <p:spPr bwMode="auto">
          <a:xfrm>
            <a:off x="2071688" y="5832475"/>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008000"/>
                </a:solidFill>
                <a:latin typeface="Marker Felt" charset="0"/>
              </a:rPr>
              <a:t>Chris</a:t>
            </a:r>
          </a:p>
        </p:txBody>
      </p:sp>
      <p:pic>
        <p:nvPicPr>
          <p:cNvPr id="16398" name="Picture 26" descr="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8839200" cy="661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9" name="Rounded Rectangle 30"/>
          <p:cNvSpPr>
            <a:spLocks noChangeArrowheads="1"/>
          </p:cNvSpPr>
          <p:nvPr/>
        </p:nvSpPr>
        <p:spPr bwMode="auto">
          <a:xfrm>
            <a:off x="2520950" y="2898775"/>
            <a:ext cx="685800" cy="304800"/>
          </a:xfrm>
          <a:prstGeom prst="roundRect">
            <a:avLst>
              <a:gd name="adj" fmla="val 16667"/>
            </a:avLst>
          </a:prstGeom>
          <a:solidFill>
            <a:schemeClr val="bg1"/>
          </a:solidFill>
          <a:ln w="9525">
            <a:solidFill>
              <a:srgbClr val="FFFFFF"/>
            </a:solidFill>
            <a:round/>
            <a:headEnd/>
            <a:tailEnd/>
          </a:ln>
        </p:spPr>
        <p:txBody>
          <a:bodyPr/>
          <a:lstStyle/>
          <a:p>
            <a:endParaRPr lang="en-US"/>
          </a:p>
        </p:txBody>
      </p:sp>
      <p:pic>
        <p:nvPicPr>
          <p:cNvPr id="16400" name="Picture 31" descr="Picture 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8925" y="4672013"/>
            <a:ext cx="7508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Rounded Rectangle 33"/>
          <p:cNvSpPr>
            <a:spLocks noChangeArrowheads="1"/>
          </p:cNvSpPr>
          <p:nvPr/>
        </p:nvSpPr>
        <p:spPr bwMode="auto">
          <a:xfrm>
            <a:off x="946150" y="4046538"/>
            <a:ext cx="685800" cy="381000"/>
          </a:xfrm>
          <a:prstGeom prst="roundRect">
            <a:avLst>
              <a:gd name="adj" fmla="val 16667"/>
            </a:avLst>
          </a:prstGeom>
          <a:solidFill>
            <a:schemeClr val="bg1"/>
          </a:solidFill>
          <a:ln w="9525">
            <a:solidFill>
              <a:schemeClr val="bg1"/>
            </a:solidFill>
            <a:round/>
            <a:headEnd/>
            <a:tailEnd/>
          </a:ln>
        </p:spPr>
        <p:txBody>
          <a:bodyPr/>
          <a:lstStyle/>
          <a:p>
            <a:endParaRPr lang="en-US"/>
          </a:p>
        </p:txBody>
      </p:sp>
      <p:sp>
        <p:nvSpPr>
          <p:cNvPr id="16402" name="TextBox 32"/>
          <p:cNvSpPr txBox="1">
            <a:spLocks noChangeArrowheads="1"/>
          </p:cNvSpPr>
          <p:nvPr/>
        </p:nvSpPr>
        <p:spPr bwMode="auto">
          <a:xfrm>
            <a:off x="565150" y="4038600"/>
            <a:ext cx="1447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US" sz="1600">
                <a:solidFill>
                  <a:srgbClr val="008000"/>
                </a:solidFill>
                <a:latin typeface="Marker Felt" charset="0"/>
              </a:rPr>
              <a:t>Eliot or Ran</a:t>
            </a:r>
          </a:p>
        </p:txBody>
      </p:sp>
      <p:sp>
        <p:nvSpPr>
          <p:cNvPr id="16403" name="Rounded Rectangle 35"/>
          <p:cNvSpPr>
            <a:spLocks noChangeArrowheads="1"/>
          </p:cNvSpPr>
          <p:nvPr/>
        </p:nvSpPr>
        <p:spPr bwMode="auto">
          <a:xfrm>
            <a:off x="2409825" y="5875338"/>
            <a:ext cx="685800" cy="228600"/>
          </a:xfrm>
          <a:prstGeom prst="roundRect">
            <a:avLst>
              <a:gd name="adj" fmla="val 16667"/>
            </a:avLst>
          </a:prstGeom>
          <a:solidFill>
            <a:schemeClr val="bg1"/>
          </a:solidFill>
          <a:ln w="9525">
            <a:solidFill>
              <a:srgbClr val="FFFFFF"/>
            </a:solidFill>
            <a:round/>
            <a:headEnd/>
            <a:tailEnd/>
          </a:ln>
        </p:spPr>
        <p:txBody>
          <a:bodyPr/>
          <a:lstStyle/>
          <a:p>
            <a:endParaRPr lang="en-US"/>
          </a:p>
        </p:txBody>
      </p:sp>
      <p:sp>
        <p:nvSpPr>
          <p:cNvPr id="16404" name="TextBox 34"/>
          <p:cNvSpPr txBox="1">
            <a:spLocks noChangeArrowheads="1"/>
          </p:cNvSpPr>
          <p:nvPr/>
        </p:nvSpPr>
        <p:spPr bwMode="auto">
          <a:xfrm>
            <a:off x="2057400" y="5867400"/>
            <a:ext cx="1447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US" sz="1600">
                <a:solidFill>
                  <a:srgbClr val="008000"/>
                </a:solidFill>
                <a:latin typeface="Marker Felt" charset="0"/>
              </a:rPr>
              <a:t>Zach</a:t>
            </a:r>
          </a:p>
        </p:txBody>
      </p:sp>
      <p:sp>
        <p:nvSpPr>
          <p:cNvPr id="16405" name="TextBox 28"/>
          <p:cNvSpPr txBox="1">
            <a:spLocks noChangeArrowheads="1"/>
          </p:cNvSpPr>
          <p:nvPr/>
        </p:nvSpPr>
        <p:spPr bwMode="auto">
          <a:xfrm>
            <a:off x="2101850" y="2855913"/>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ja-JP" altLang="en-US" sz="1400" b="1">
                <a:solidFill>
                  <a:schemeClr val="accent2"/>
                </a:solidFill>
                <a:latin typeface="Comic Sans MS" pitchFamily="66" charset="0"/>
              </a:rPr>
              <a:t>‘</a:t>
            </a:r>
            <a:r>
              <a:rPr lang="en-US" altLang="ja-JP" sz="1400" b="1">
                <a:solidFill>
                  <a:schemeClr val="accent2"/>
                </a:solidFill>
                <a:latin typeface="Comic Sans MS" pitchFamily="66" charset="0"/>
              </a:rPr>
              <a:t>Eliot</a:t>
            </a:r>
            <a:r>
              <a:rPr lang="ja-JP" altLang="en-US" sz="1400" b="1">
                <a:solidFill>
                  <a:schemeClr val="accent2"/>
                </a:solidFill>
                <a:latin typeface="Comic Sans MS" pitchFamily="66" charset="0"/>
              </a:rPr>
              <a:t>’</a:t>
            </a:r>
            <a:r>
              <a:rPr lang="en-US" altLang="ja-JP" sz="1400" b="1">
                <a:solidFill>
                  <a:schemeClr val="accent2"/>
                </a:solidFill>
                <a:latin typeface="Comic Sans MS" pitchFamily="66" charset="0"/>
              </a:rPr>
              <a:t> or </a:t>
            </a:r>
            <a:r>
              <a:rPr lang="ja-JP" altLang="en-US" sz="1400" b="1">
                <a:solidFill>
                  <a:schemeClr val="accent2"/>
                </a:solidFill>
                <a:latin typeface="Comic Sans MS" pitchFamily="66" charset="0"/>
              </a:rPr>
              <a:t>‘</a:t>
            </a:r>
            <a:r>
              <a:rPr lang="en-US" altLang="ja-JP" sz="1400" b="1">
                <a:solidFill>
                  <a:schemeClr val="accent2"/>
                </a:solidFill>
                <a:latin typeface="Comic Sans MS" pitchFamily="66" charset="0"/>
              </a:rPr>
              <a:t>Ran</a:t>
            </a:r>
            <a:r>
              <a:rPr lang="ja-JP" altLang="en-US" sz="1400" b="1">
                <a:solidFill>
                  <a:schemeClr val="accent2"/>
                </a:solidFill>
                <a:latin typeface="Comic Sans MS" pitchFamily="66" charset="0"/>
              </a:rPr>
              <a:t>’</a:t>
            </a:r>
            <a:endParaRPr lang="en-US" sz="1400" b="1">
              <a:solidFill>
                <a:schemeClr val="accent2"/>
              </a:solidFill>
              <a:latin typeface="Comic Sans MS" pitchFamily="66" charset="0"/>
            </a:endParaRPr>
          </a:p>
        </p:txBody>
      </p:sp>
      <p:pic>
        <p:nvPicPr>
          <p:cNvPr id="16406"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9213"/>
            <a:ext cx="89916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434681" y="1143000"/>
            <a:ext cx="4328319" cy="533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 name="Rounded Rectangle 3"/>
          <p:cNvSpPr/>
          <p:nvPr/>
        </p:nvSpPr>
        <p:spPr bwMode="auto">
          <a:xfrm>
            <a:off x="6440424" y="1429434"/>
            <a:ext cx="1143000" cy="323166"/>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TextBox 2"/>
          <p:cNvSpPr txBox="1"/>
          <p:nvPr/>
        </p:nvSpPr>
        <p:spPr>
          <a:xfrm>
            <a:off x="5334000" y="1106269"/>
            <a:ext cx="2286000" cy="646331"/>
          </a:xfrm>
          <a:prstGeom prst="rect">
            <a:avLst/>
          </a:prstGeom>
          <a:noFill/>
        </p:spPr>
        <p:txBody>
          <a:bodyPr wrap="square" rtlCol="0">
            <a:spAutoFit/>
          </a:bodyPr>
          <a:lstStyle/>
          <a:p>
            <a:pPr algn="ctr"/>
            <a:r>
              <a:rPr lang="en-US" sz="1800" dirty="0" smtClean="0">
                <a:latin typeface="Cambria" pitchFamily="18" charset="0"/>
              </a:rPr>
              <a:t>a graphical view of a program's </a:t>
            </a:r>
            <a:r>
              <a:rPr lang="en-US" sz="1800" i="1" dirty="0" smtClean="0">
                <a:latin typeface="Cambria" pitchFamily="18" charset="0"/>
              </a:rPr>
              <a:t>semantics</a:t>
            </a:r>
            <a:endParaRPr lang="en-US" sz="1800" dirty="0">
              <a:latin typeface="Cambria" pitchFamily="18" charset="0"/>
            </a:endParaRPr>
          </a:p>
        </p:txBody>
      </p:sp>
      <p:sp>
        <p:nvSpPr>
          <p:cNvPr id="39" name="Text Box 8"/>
          <p:cNvSpPr txBox="1">
            <a:spLocks noChangeArrowheads="1"/>
          </p:cNvSpPr>
          <p:nvPr/>
        </p:nvSpPr>
        <p:spPr bwMode="auto">
          <a:xfrm rot="349548">
            <a:off x="6736476" y="2774984"/>
            <a:ext cx="2133600" cy="1569660"/>
          </a:xfrm>
          <a:prstGeom prst="rect">
            <a:avLst/>
          </a:prstGeom>
          <a:solidFill>
            <a:srgbClr val="FFCC99"/>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machine-</a:t>
            </a:r>
            <a:r>
              <a:rPr lang="en-US" sz="3200" b="1" dirty="0" err="1" smtClean="0">
                <a:solidFill>
                  <a:srgbClr val="120DF3"/>
                </a:solidFill>
                <a:latin typeface="Cambria" pitchFamily="18" charset="0"/>
              </a:rPr>
              <a:t>producedoutput</a:t>
            </a:r>
            <a:endParaRPr lang="en-US" sz="3200" b="1" dirty="0" smtClean="0">
              <a:solidFill>
                <a:srgbClr val="120DF3"/>
              </a:solidFill>
              <a:latin typeface="Cambria"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15"/>
          <p:cNvSpPr txBox="1">
            <a:spLocks noChangeArrowheads="1"/>
          </p:cNvSpPr>
          <p:nvPr/>
        </p:nvSpPr>
        <p:spPr bwMode="auto">
          <a:xfrm>
            <a:off x="533400" y="37592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17413" name="Text Box 16"/>
          <p:cNvSpPr txBox="1">
            <a:spLocks noChangeArrowheads="1"/>
          </p:cNvSpPr>
          <p:nvPr/>
        </p:nvSpPr>
        <p:spPr bwMode="auto">
          <a:xfrm>
            <a:off x="533400" y="34544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17414" name="Text Box 17"/>
          <p:cNvSpPr txBox="1">
            <a:spLocks noChangeArrowheads="1"/>
          </p:cNvSpPr>
          <p:nvPr/>
        </p:nvSpPr>
        <p:spPr bwMode="auto">
          <a:xfrm>
            <a:off x="533400" y="37592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pic>
        <p:nvPicPr>
          <p:cNvPr id="1741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3022600"/>
            <a:ext cx="7710487" cy="154940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pic>
      <p:sp>
        <p:nvSpPr>
          <p:cNvPr id="17417" name="Text Box 20"/>
          <p:cNvSpPr txBox="1">
            <a:spLocks noChangeArrowheads="1"/>
          </p:cNvSpPr>
          <p:nvPr/>
        </p:nvSpPr>
        <p:spPr bwMode="auto">
          <a:xfrm>
            <a:off x="6705600" y="27686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a:solidFill>
                  <a:schemeClr val="bg1"/>
                </a:solidFill>
                <a:latin typeface="Courier New" pitchFamily="49" charset="0"/>
              </a:rPr>
              <a:t>www.theonion.com</a:t>
            </a:r>
          </a:p>
        </p:txBody>
      </p:sp>
      <p:sp>
        <p:nvSpPr>
          <p:cNvPr id="17418" name="Text Box 21"/>
          <p:cNvSpPr txBox="1">
            <a:spLocks noChangeArrowheads="1"/>
          </p:cNvSpPr>
          <p:nvPr/>
        </p:nvSpPr>
        <p:spPr bwMode="auto">
          <a:xfrm>
            <a:off x="2347913" y="5221170"/>
            <a:ext cx="3824287"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70000"/>
              </a:lnSpc>
              <a:spcBef>
                <a:spcPct val="50000"/>
              </a:spcBef>
              <a:buFontTx/>
              <a:buChar char="•"/>
            </a:pPr>
            <a:r>
              <a:rPr lang="en-US" sz="1800" dirty="0">
                <a:latin typeface="Cambria" pitchFamily="18" charset="0"/>
                <a:cs typeface="Times New Roman" pitchFamily="18" charset="0"/>
              </a:rPr>
              <a:t> how punctuation is used</a:t>
            </a:r>
          </a:p>
          <a:p>
            <a:pPr>
              <a:lnSpc>
                <a:spcPct val="70000"/>
              </a:lnSpc>
              <a:spcBef>
                <a:spcPct val="50000"/>
              </a:spcBef>
              <a:buFontTx/>
              <a:buChar char="•"/>
            </a:pPr>
            <a:r>
              <a:rPr lang="en-US" sz="1800" dirty="0">
                <a:latin typeface="Cambria" pitchFamily="18" charset="0"/>
                <a:cs typeface="Times New Roman" pitchFamily="18" charset="0"/>
              </a:rPr>
              <a:t> the language </a:t>
            </a:r>
            <a:r>
              <a:rPr lang="en-US" sz="1800" u="sng" dirty="0" smtClean="0">
                <a:latin typeface="Cambria" pitchFamily="18" charset="0"/>
                <a:cs typeface="Times New Roman" pitchFamily="18" charset="0"/>
              </a:rPr>
              <a:t>keywords</a:t>
            </a:r>
            <a:r>
              <a:rPr lang="en-US" sz="1800" dirty="0" smtClean="0">
                <a:latin typeface="Cambria" pitchFamily="18" charset="0"/>
                <a:cs typeface="Times New Roman" pitchFamily="18" charset="0"/>
              </a:rPr>
              <a:t> </a:t>
            </a:r>
            <a:r>
              <a:rPr lang="en-US" sz="1800" dirty="0">
                <a:latin typeface="Cambria" pitchFamily="18" charset="0"/>
                <a:cs typeface="Times New Roman" pitchFamily="18" charset="0"/>
              </a:rPr>
              <a:t>used</a:t>
            </a:r>
          </a:p>
          <a:p>
            <a:pPr>
              <a:lnSpc>
                <a:spcPct val="70000"/>
              </a:lnSpc>
              <a:spcBef>
                <a:spcPct val="50000"/>
              </a:spcBef>
              <a:buFontTx/>
              <a:buChar char="•"/>
            </a:pPr>
            <a:r>
              <a:rPr lang="en-US" sz="1800" dirty="0">
                <a:latin typeface="Cambria" pitchFamily="18" charset="0"/>
                <a:cs typeface="Times New Roman" pitchFamily="18" charset="0"/>
              </a:rPr>
              <a:t> use of </a:t>
            </a:r>
            <a:r>
              <a:rPr lang="en-US" sz="1800" dirty="0" smtClean="0">
                <a:latin typeface="Cambria" pitchFamily="18" charset="0"/>
                <a:cs typeface="Times New Roman" pitchFamily="18" charset="0"/>
              </a:rPr>
              <a:t>whitespace</a:t>
            </a:r>
            <a:endParaRPr lang="en-US" sz="1800" dirty="0">
              <a:latin typeface="Cambria" pitchFamily="18" charset="0"/>
              <a:cs typeface="Times New Roman" pitchFamily="18" charset="0"/>
            </a:endParaRPr>
          </a:p>
        </p:txBody>
      </p:sp>
      <p:sp>
        <p:nvSpPr>
          <p:cNvPr id="17419" name="Rectangle 19"/>
          <p:cNvSpPr>
            <a:spLocks noChangeArrowheads="1"/>
          </p:cNvSpPr>
          <p:nvPr/>
        </p:nvSpPr>
        <p:spPr bwMode="auto">
          <a:xfrm>
            <a:off x="591790" y="4876800"/>
            <a:ext cx="1541810" cy="1569660"/>
          </a:xfrm>
          <a:prstGeom prst="rect">
            <a:avLst/>
          </a:prstGeom>
          <a:solidFill>
            <a:srgbClr val="FFCC99"/>
          </a:solidFill>
          <a:ln>
            <a:noFill/>
          </a:ln>
        </p:spPr>
        <p:txBody>
          <a:bodyPr wrap="square">
            <a:spAutoFit/>
          </a:bodyPr>
          <a:lstStyle/>
          <a:p>
            <a:pPr algn="ctr"/>
            <a:r>
              <a:rPr lang="en-US" sz="3200" dirty="0">
                <a:latin typeface="Cambria" pitchFamily="18" charset="0"/>
                <a:cs typeface="Times New Roman" pitchFamily="18" charset="0"/>
              </a:rPr>
              <a:t>How Python </a:t>
            </a:r>
            <a:r>
              <a:rPr lang="en-US" sz="3200" b="1" i="1" dirty="0">
                <a:solidFill>
                  <a:srgbClr val="120DF3"/>
                </a:solidFill>
                <a:latin typeface="Cambria" pitchFamily="18" charset="0"/>
                <a:cs typeface="Times New Roman" pitchFamily="18" charset="0"/>
              </a:rPr>
              <a:t>looks</a:t>
            </a:r>
            <a:r>
              <a:rPr lang="en-US" sz="3200" dirty="0">
                <a:latin typeface="Cambria" pitchFamily="18" charset="0"/>
                <a:cs typeface="Times New Roman" pitchFamily="18" charset="0"/>
              </a:rPr>
              <a:t>!</a:t>
            </a:r>
          </a:p>
        </p:txBody>
      </p:sp>
      <p:sp>
        <p:nvSpPr>
          <p:cNvPr id="17426" name="Down Arrow 26"/>
          <p:cNvSpPr>
            <a:spLocks noChangeArrowheads="1"/>
          </p:cNvSpPr>
          <p:nvPr/>
        </p:nvSpPr>
        <p:spPr bwMode="auto">
          <a:xfrm>
            <a:off x="1371600" y="2438400"/>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22" name="Text Box 6"/>
          <p:cNvSpPr txBox="1">
            <a:spLocks noChangeArrowheads="1"/>
          </p:cNvSpPr>
          <p:nvPr/>
        </p:nvSpPr>
        <p:spPr bwMode="auto">
          <a:xfrm>
            <a:off x="5334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b="1" dirty="0">
                <a:solidFill>
                  <a:srgbClr val="120DF3"/>
                </a:solidFill>
                <a:latin typeface="Cambria" pitchFamily="18" charset="0"/>
              </a:rPr>
              <a:t>syntax</a:t>
            </a:r>
          </a:p>
        </p:txBody>
      </p:sp>
      <p:sp>
        <p:nvSpPr>
          <p:cNvPr id="23" name="Text Box 7"/>
          <p:cNvSpPr txBox="1">
            <a:spLocks noChangeArrowheads="1"/>
          </p:cNvSpPr>
          <p:nvPr/>
        </p:nvSpPr>
        <p:spPr bwMode="auto">
          <a:xfrm>
            <a:off x="34290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semantics</a:t>
            </a:r>
          </a:p>
        </p:txBody>
      </p:sp>
      <p:sp>
        <p:nvSpPr>
          <p:cNvPr id="24"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25"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26"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27"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3" name="Rectangle 2"/>
          <p:cNvSpPr/>
          <p:nvPr/>
        </p:nvSpPr>
        <p:spPr>
          <a:xfrm>
            <a:off x="5702474" y="5363591"/>
            <a:ext cx="2971800" cy="618631"/>
          </a:xfrm>
          <a:prstGeom prst="rect">
            <a:avLst/>
          </a:prstGeom>
        </p:spPr>
        <p:txBody>
          <a:bodyPr wrap="square">
            <a:spAutoFit/>
          </a:bodyPr>
          <a:lstStyle/>
          <a:p>
            <a:pPr lvl="0">
              <a:lnSpc>
                <a:spcPct val="70000"/>
              </a:lnSpc>
              <a:spcBef>
                <a:spcPct val="50000"/>
              </a:spcBef>
              <a:buFontTx/>
              <a:buChar char="•"/>
            </a:pPr>
            <a:r>
              <a:rPr lang="en-US" sz="1800" dirty="0" smtClean="0">
                <a:solidFill>
                  <a:srgbClr val="000000"/>
                </a:solidFill>
                <a:latin typeface="Cambria" pitchFamily="18" charset="0"/>
                <a:cs typeface="Times New Roman" pitchFamily="18" charset="0"/>
              </a:rPr>
              <a:t> peculiarities </a:t>
            </a:r>
            <a:r>
              <a:rPr lang="en-US" sz="1800" dirty="0">
                <a:solidFill>
                  <a:srgbClr val="000000"/>
                </a:solidFill>
                <a:latin typeface="Cambria" pitchFamily="18" charset="0"/>
                <a:cs typeface="Times New Roman" pitchFamily="18" charset="0"/>
              </a:rPr>
              <a:t>of formatting</a:t>
            </a:r>
          </a:p>
          <a:p>
            <a:pPr lvl="0">
              <a:lnSpc>
                <a:spcPct val="70000"/>
              </a:lnSpc>
              <a:spcBef>
                <a:spcPct val="50000"/>
              </a:spcBef>
              <a:buFontTx/>
              <a:buChar char="•"/>
            </a:pPr>
            <a:r>
              <a:rPr lang="en-US" sz="1800" dirty="0">
                <a:solidFill>
                  <a:srgbClr val="000000"/>
                </a:solidFill>
                <a:latin typeface="Cambria" pitchFamily="18" charset="0"/>
                <a:cs typeface="Times New Roman" pitchFamily="18" charset="0"/>
              </a:rPr>
              <a:t> how behavior is affected …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15"/>
          <p:cNvSpPr txBox="1">
            <a:spLocks noChangeArrowheads="1"/>
          </p:cNvSpPr>
          <p:nvPr/>
        </p:nvSpPr>
        <p:spPr bwMode="auto">
          <a:xfrm>
            <a:off x="533400" y="37592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17413" name="Text Box 16"/>
          <p:cNvSpPr txBox="1">
            <a:spLocks noChangeArrowheads="1"/>
          </p:cNvSpPr>
          <p:nvPr/>
        </p:nvSpPr>
        <p:spPr bwMode="auto">
          <a:xfrm>
            <a:off x="533400" y="34544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17414" name="Text Box 17"/>
          <p:cNvSpPr txBox="1">
            <a:spLocks noChangeArrowheads="1"/>
          </p:cNvSpPr>
          <p:nvPr/>
        </p:nvSpPr>
        <p:spPr bwMode="auto">
          <a:xfrm>
            <a:off x="533400" y="3759200"/>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pic>
        <p:nvPicPr>
          <p:cNvPr id="1741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3022600"/>
            <a:ext cx="7710487" cy="154940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pic>
      <p:sp>
        <p:nvSpPr>
          <p:cNvPr id="17417" name="Text Box 20"/>
          <p:cNvSpPr txBox="1">
            <a:spLocks noChangeArrowheads="1"/>
          </p:cNvSpPr>
          <p:nvPr/>
        </p:nvSpPr>
        <p:spPr bwMode="auto">
          <a:xfrm>
            <a:off x="6705600" y="27686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a:solidFill>
                  <a:schemeClr val="bg1"/>
                </a:solidFill>
                <a:latin typeface="Courier New" pitchFamily="49" charset="0"/>
              </a:rPr>
              <a:t>www.theonion.com</a:t>
            </a:r>
          </a:p>
        </p:txBody>
      </p:sp>
      <p:sp>
        <p:nvSpPr>
          <p:cNvPr id="17418" name="Text Box 21"/>
          <p:cNvSpPr txBox="1">
            <a:spLocks noChangeArrowheads="1"/>
          </p:cNvSpPr>
          <p:nvPr/>
        </p:nvSpPr>
        <p:spPr bwMode="auto">
          <a:xfrm>
            <a:off x="2347913" y="5221170"/>
            <a:ext cx="3824287"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70000"/>
              </a:lnSpc>
              <a:spcBef>
                <a:spcPct val="50000"/>
              </a:spcBef>
              <a:buFontTx/>
              <a:buChar char="•"/>
            </a:pPr>
            <a:r>
              <a:rPr lang="en-US" sz="1800" dirty="0">
                <a:latin typeface="Cambria" pitchFamily="18" charset="0"/>
                <a:cs typeface="Times New Roman" pitchFamily="18" charset="0"/>
              </a:rPr>
              <a:t> how punctuation is used</a:t>
            </a:r>
          </a:p>
          <a:p>
            <a:pPr>
              <a:lnSpc>
                <a:spcPct val="70000"/>
              </a:lnSpc>
              <a:spcBef>
                <a:spcPct val="50000"/>
              </a:spcBef>
              <a:buFontTx/>
              <a:buChar char="•"/>
            </a:pPr>
            <a:r>
              <a:rPr lang="en-US" sz="1800" dirty="0">
                <a:latin typeface="Cambria" pitchFamily="18" charset="0"/>
                <a:cs typeface="Times New Roman" pitchFamily="18" charset="0"/>
              </a:rPr>
              <a:t> the language </a:t>
            </a:r>
            <a:r>
              <a:rPr lang="en-US" sz="1800" u="sng" dirty="0" smtClean="0">
                <a:latin typeface="Cambria" pitchFamily="18" charset="0"/>
                <a:cs typeface="Times New Roman" pitchFamily="18" charset="0"/>
              </a:rPr>
              <a:t>keywords</a:t>
            </a:r>
            <a:r>
              <a:rPr lang="en-US" sz="1800" dirty="0" smtClean="0">
                <a:latin typeface="Cambria" pitchFamily="18" charset="0"/>
                <a:cs typeface="Times New Roman" pitchFamily="18" charset="0"/>
              </a:rPr>
              <a:t> </a:t>
            </a:r>
            <a:r>
              <a:rPr lang="en-US" sz="1800" dirty="0">
                <a:latin typeface="Cambria" pitchFamily="18" charset="0"/>
                <a:cs typeface="Times New Roman" pitchFamily="18" charset="0"/>
              </a:rPr>
              <a:t>used</a:t>
            </a:r>
          </a:p>
          <a:p>
            <a:pPr>
              <a:lnSpc>
                <a:spcPct val="70000"/>
              </a:lnSpc>
              <a:spcBef>
                <a:spcPct val="50000"/>
              </a:spcBef>
              <a:buFontTx/>
              <a:buChar char="•"/>
            </a:pPr>
            <a:r>
              <a:rPr lang="en-US" sz="1800" dirty="0">
                <a:latin typeface="Cambria" pitchFamily="18" charset="0"/>
                <a:cs typeface="Times New Roman" pitchFamily="18" charset="0"/>
              </a:rPr>
              <a:t> use of </a:t>
            </a:r>
            <a:r>
              <a:rPr lang="en-US" sz="1800" dirty="0" smtClean="0">
                <a:latin typeface="Cambria" pitchFamily="18" charset="0"/>
                <a:cs typeface="Times New Roman" pitchFamily="18" charset="0"/>
              </a:rPr>
              <a:t>whitespace</a:t>
            </a:r>
            <a:endParaRPr lang="en-US" sz="1800" dirty="0">
              <a:latin typeface="Cambria" pitchFamily="18" charset="0"/>
              <a:cs typeface="Times New Roman" pitchFamily="18" charset="0"/>
            </a:endParaRPr>
          </a:p>
        </p:txBody>
      </p:sp>
      <p:sp>
        <p:nvSpPr>
          <p:cNvPr id="17419" name="Rectangle 19"/>
          <p:cNvSpPr>
            <a:spLocks noChangeArrowheads="1"/>
          </p:cNvSpPr>
          <p:nvPr/>
        </p:nvSpPr>
        <p:spPr bwMode="auto">
          <a:xfrm>
            <a:off x="591790" y="4876800"/>
            <a:ext cx="1541810" cy="1569660"/>
          </a:xfrm>
          <a:prstGeom prst="rect">
            <a:avLst/>
          </a:prstGeom>
          <a:solidFill>
            <a:srgbClr val="FFCC99"/>
          </a:solidFill>
          <a:ln>
            <a:noFill/>
          </a:ln>
        </p:spPr>
        <p:txBody>
          <a:bodyPr wrap="square">
            <a:spAutoFit/>
          </a:bodyPr>
          <a:lstStyle/>
          <a:p>
            <a:pPr algn="ctr"/>
            <a:r>
              <a:rPr lang="en-US" sz="3200" dirty="0">
                <a:latin typeface="Cambria" pitchFamily="18" charset="0"/>
                <a:cs typeface="Times New Roman" pitchFamily="18" charset="0"/>
              </a:rPr>
              <a:t>How Python </a:t>
            </a:r>
            <a:r>
              <a:rPr lang="en-US" sz="3200" b="1" i="1" dirty="0">
                <a:solidFill>
                  <a:srgbClr val="120DF3"/>
                </a:solidFill>
                <a:latin typeface="Cambria" pitchFamily="18" charset="0"/>
                <a:cs typeface="Times New Roman" pitchFamily="18" charset="0"/>
              </a:rPr>
              <a:t>looks</a:t>
            </a:r>
            <a:r>
              <a:rPr lang="en-US" sz="3200" dirty="0">
                <a:latin typeface="Cambria" pitchFamily="18" charset="0"/>
                <a:cs typeface="Times New Roman" pitchFamily="18" charset="0"/>
              </a:rPr>
              <a:t>!</a:t>
            </a:r>
          </a:p>
        </p:txBody>
      </p:sp>
      <p:sp>
        <p:nvSpPr>
          <p:cNvPr id="17426" name="Down Arrow 26"/>
          <p:cNvSpPr>
            <a:spLocks noChangeArrowheads="1"/>
          </p:cNvSpPr>
          <p:nvPr/>
        </p:nvSpPr>
        <p:spPr bwMode="auto">
          <a:xfrm>
            <a:off x="1371600" y="2438400"/>
            <a:ext cx="304800" cy="457200"/>
          </a:xfrm>
          <a:prstGeom prst="downArrow">
            <a:avLst>
              <a:gd name="adj1" fmla="val 50000"/>
              <a:gd name="adj2" fmla="val 50000"/>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a:latin typeface="Cambria" pitchFamily="18" charset="0"/>
              </a:rPr>
              <a:t>foreign language </a:t>
            </a:r>
            <a:r>
              <a:rPr lang="en-US" sz="4000" dirty="0">
                <a:latin typeface="Cambria" pitchFamily="18" charset="0"/>
              </a:rPr>
              <a:t>of python…</a:t>
            </a:r>
          </a:p>
        </p:txBody>
      </p:sp>
      <p:sp>
        <p:nvSpPr>
          <p:cNvPr id="22" name="Text Box 6"/>
          <p:cNvSpPr txBox="1">
            <a:spLocks noChangeArrowheads="1"/>
          </p:cNvSpPr>
          <p:nvPr/>
        </p:nvSpPr>
        <p:spPr bwMode="auto">
          <a:xfrm>
            <a:off x="533400" y="1477963"/>
            <a:ext cx="2133600" cy="579437"/>
          </a:xfrm>
          <a:prstGeom prst="rect">
            <a:avLst/>
          </a:prstGeom>
          <a:solidFill>
            <a:srgbClr val="FFCC99"/>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b="1" dirty="0">
                <a:solidFill>
                  <a:srgbClr val="120DF3"/>
                </a:solidFill>
                <a:latin typeface="Cambria" pitchFamily="18" charset="0"/>
              </a:rPr>
              <a:t>syntax</a:t>
            </a:r>
          </a:p>
        </p:txBody>
      </p:sp>
      <p:sp>
        <p:nvSpPr>
          <p:cNvPr id="23" name="Text Box 7"/>
          <p:cNvSpPr txBox="1">
            <a:spLocks noChangeArrowheads="1"/>
          </p:cNvSpPr>
          <p:nvPr/>
        </p:nvSpPr>
        <p:spPr bwMode="auto">
          <a:xfrm>
            <a:off x="34290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semantics</a:t>
            </a:r>
          </a:p>
        </p:txBody>
      </p:sp>
      <p:sp>
        <p:nvSpPr>
          <p:cNvPr id="24"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25"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26"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27"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3" name="Rectangle 2"/>
          <p:cNvSpPr/>
          <p:nvPr/>
        </p:nvSpPr>
        <p:spPr>
          <a:xfrm>
            <a:off x="5702474" y="5363591"/>
            <a:ext cx="2971800" cy="618631"/>
          </a:xfrm>
          <a:prstGeom prst="rect">
            <a:avLst/>
          </a:prstGeom>
        </p:spPr>
        <p:txBody>
          <a:bodyPr wrap="square">
            <a:spAutoFit/>
          </a:bodyPr>
          <a:lstStyle/>
          <a:p>
            <a:pPr lvl="0">
              <a:lnSpc>
                <a:spcPct val="70000"/>
              </a:lnSpc>
              <a:spcBef>
                <a:spcPct val="50000"/>
              </a:spcBef>
              <a:buFontTx/>
              <a:buChar char="•"/>
            </a:pPr>
            <a:r>
              <a:rPr lang="en-US" sz="1800" dirty="0" smtClean="0">
                <a:solidFill>
                  <a:srgbClr val="000000"/>
                </a:solidFill>
                <a:latin typeface="Cambria" pitchFamily="18" charset="0"/>
                <a:cs typeface="Times New Roman" pitchFamily="18" charset="0"/>
              </a:rPr>
              <a:t> peculiarities </a:t>
            </a:r>
            <a:r>
              <a:rPr lang="en-US" sz="1800" dirty="0">
                <a:solidFill>
                  <a:srgbClr val="000000"/>
                </a:solidFill>
                <a:latin typeface="Cambria" pitchFamily="18" charset="0"/>
                <a:cs typeface="Times New Roman" pitchFamily="18" charset="0"/>
              </a:rPr>
              <a:t>of formatting</a:t>
            </a:r>
          </a:p>
          <a:p>
            <a:pPr lvl="0">
              <a:lnSpc>
                <a:spcPct val="70000"/>
              </a:lnSpc>
              <a:spcBef>
                <a:spcPct val="50000"/>
              </a:spcBef>
              <a:buFontTx/>
              <a:buChar char="•"/>
            </a:pPr>
            <a:r>
              <a:rPr lang="en-US" sz="1800" dirty="0">
                <a:solidFill>
                  <a:srgbClr val="000000"/>
                </a:solidFill>
                <a:latin typeface="Cambria" pitchFamily="18" charset="0"/>
                <a:cs typeface="Times New Roman" pitchFamily="18" charset="0"/>
              </a:rPr>
              <a:t> how behavior is affected … </a:t>
            </a:r>
          </a:p>
        </p:txBody>
      </p:sp>
      <p:sp>
        <p:nvSpPr>
          <p:cNvPr id="18" name="Text Box 8"/>
          <p:cNvSpPr txBox="1">
            <a:spLocks noChangeArrowheads="1"/>
          </p:cNvSpPr>
          <p:nvPr/>
        </p:nvSpPr>
        <p:spPr bwMode="auto">
          <a:xfrm rot="21091727">
            <a:off x="2389977" y="2193349"/>
            <a:ext cx="2133600" cy="1569660"/>
          </a:xfrm>
          <a:prstGeom prst="rect">
            <a:avLst/>
          </a:prstGeom>
          <a:solidFill>
            <a:srgbClr val="FFCC99"/>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human-typed input</a:t>
            </a:r>
          </a:p>
        </p:txBody>
      </p:sp>
    </p:spTree>
    <p:extLst>
      <p:ext uri="{BB962C8B-B14F-4D97-AF65-F5344CB8AC3E}">
        <p14:creationId xmlns:p14="http://schemas.microsoft.com/office/powerpoint/2010/main" val="2503683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Text Box 17"/>
          <p:cNvSpPr txBox="1">
            <a:spLocks noChangeArrowheads="1"/>
          </p:cNvSpPr>
          <p:nvPr/>
        </p:nvSpPr>
        <p:spPr bwMode="auto">
          <a:xfrm>
            <a:off x="533400" y="4161714"/>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21"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smtClean="0">
                <a:latin typeface="Cambria" pitchFamily="18" charset="0"/>
              </a:rPr>
              <a:t>challenge </a:t>
            </a:r>
            <a:r>
              <a:rPr lang="en-US" sz="4000" dirty="0">
                <a:latin typeface="Cambria" pitchFamily="18" charset="0"/>
              </a:rPr>
              <a:t>of </a:t>
            </a:r>
            <a:r>
              <a:rPr lang="en-US" sz="4000" dirty="0" smtClean="0">
                <a:latin typeface="Cambria" pitchFamily="18" charset="0"/>
              </a:rPr>
              <a:t>programming…</a:t>
            </a:r>
            <a:endParaRPr lang="en-US" sz="4000" dirty="0">
              <a:latin typeface="Cambria" pitchFamily="18" charset="0"/>
            </a:endParaRPr>
          </a:p>
        </p:txBody>
      </p:sp>
      <p:sp>
        <p:nvSpPr>
          <p:cNvPr id="22" name="Text Box 6"/>
          <p:cNvSpPr txBox="1">
            <a:spLocks noChangeArrowheads="1"/>
          </p:cNvSpPr>
          <p:nvPr/>
        </p:nvSpPr>
        <p:spPr bwMode="auto">
          <a:xfrm>
            <a:off x="533400" y="1477963"/>
            <a:ext cx="2133600" cy="579437"/>
          </a:xfrm>
          <a:prstGeom prst="rect">
            <a:avLst/>
          </a:prstGeom>
          <a:solidFill>
            <a:schemeClr val="bg1"/>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syntax</a:t>
            </a:r>
          </a:p>
        </p:txBody>
      </p:sp>
      <p:sp>
        <p:nvSpPr>
          <p:cNvPr id="23" name="Text Box 7"/>
          <p:cNvSpPr txBox="1">
            <a:spLocks noChangeArrowheads="1"/>
          </p:cNvSpPr>
          <p:nvPr/>
        </p:nvSpPr>
        <p:spPr bwMode="auto">
          <a:xfrm>
            <a:off x="34290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semantics</a:t>
            </a:r>
          </a:p>
        </p:txBody>
      </p:sp>
      <p:sp>
        <p:nvSpPr>
          <p:cNvPr id="24"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25"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26"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27"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18" name="Text Box 8"/>
          <p:cNvSpPr txBox="1">
            <a:spLocks noChangeArrowheads="1"/>
          </p:cNvSpPr>
          <p:nvPr/>
        </p:nvSpPr>
        <p:spPr bwMode="auto">
          <a:xfrm>
            <a:off x="653862"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human-typed input</a:t>
            </a:r>
          </a:p>
        </p:txBody>
      </p:sp>
      <p:sp>
        <p:nvSpPr>
          <p:cNvPr id="20" name="Text Box 8"/>
          <p:cNvSpPr txBox="1">
            <a:spLocks noChangeArrowheads="1"/>
          </p:cNvSpPr>
          <p:nvPr/>
        </p:nvSpPr>
        <p:spPr bwMode="auto">
          <a:xfrm>
            <a:off x="3505200"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machine-</a:t>
            </a:r>
            <a:r>
              <a:rPr lang="en-US" sz="3200" b="1" dirty="0" err="1" smtClean="0">
                <a:solidFill>
                  <a:srgbClr val="120DF3"/>
                </a:solidFill>
                <a:latin typeface="Cambria" pitchFamily="18" charset="0"/>
              </a:rPr>
              <a:t>producedoutput</a:t>
            </a:r>
            <a:endParaRPr lang="en-US" sz="3200" b="1" dirty="0" smtClean="0">
              <a:solidFill>
                <a:srgbClr val="120DF3"/>
              </a:solidFill>
              <a:latin typeface="Cambria" pitchFamily="18" charset="0"/>
            </a:endParaRPr>
          </a:p>
        </p:txBody>
      </p:sp>
      <p:sp>
        <p:nvSpPr>
          <p:cNvPr id="28" name="Text Box 8"/>
          <p:cNvSpPr txBox="1">
            <a:spLocks noChangeArrowheads="1"/>
          </p:cNvSpPr>
          <p:nvPr/>
        </p:nvSpPr>
        <p:spPr bwMode="auto">
          <a:xfrm>
            <a:off x="6366256"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human-desired output</a:t>
            </a:r>
          </a:p>
        </p:txBody>
      </p:sp>
      <p:sp>
        <p:nvSpPr>
          <p:cNvPr id="16" name="Right Arrow 15"/>
          <p:cNvSpPr/>
          <p:nvPr/>
        </p:nvSpPr>
        <p:spPr bwMode="auto">
          <a:xfrm>
            <a:off x="2615184" y="3933114"/>
            <a:ext cx="965200" cy="762000"/>
          </a:xfrm>
          <a:prstGeom prst="rightArrow">
            <a:avLst/>
          </a:prstGeom>
          <a:solidFill>
            <a:srgbClr val="FFC00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 name="Right Arrow 16"/>
          <p:cNvSpPr/>
          <p:nvPr/>
        </p:nvSpPr>
        <p:spPr bwMode="auto">
          <a:xfrm>
            <a:off x="5562600" y="3933114"/>
            <a:ext cx="965200" cy="762000"/>
          </a:xfrm>
          <a:prstGeom prst="rightArrow">
            <a:avLst/>
          </a:prstGeom>
          <a:solidFill>
            <a:srgbClr val="CCEC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Rectangle 2"/>
          <p:cNvSpPr/>
          <p:nvPr/>
        </p:nvSpPr>
        <p:spPr>
          <a:xfrm>
            <a:off x="5690616" y="3697224"/>
            <a:ext cx="601447" cy="1200329"/>
          </a:xfrm>
          <a:prstGeom prst="rect">
            <a:avLst/>
          </a:prstGeom>
        </p:spPr>
        <p:txBody>
          <a:bodyPr wrap="none">
            <a:spAutoFit/>
          </a:bodyPr>
          <a:lstStyle/>
          <a:p>
            <a:r>
              <a:rPr lang="en-US" sz="7200" b="1" dirty="0" smtClean="0">
                <a:solidFill>
                  <a:srgbClr val="FFC000"/>
                </a:solidFill>
                <a:latin typeface="Cambria" pitchFamily="18" charset="0"/>
              </a:rPr>
              <a:t>?</a:t>
            </a:r>
            <a:endParaRPr lang="en-US" sz="7200" dirty="0">
              <a:solidFill>
                <a:srgbClr val="FFC000"/>
              </a:solidFill>
            </a:endParaRPr>
          </a:p>
        </p:txBody>
      </p:sp>
      <p:sp>
        <p:nvSpPr>
          <p:cNvPr id="6" name="U-Turn Arrow 5"/>
          <p:cNvSpPr/>
          <p:nvPr/>
        </p:nvSpPr>
        <p:spPr bwMode="auto">
          <a:xfrm flipH="1" flipV="1">
            <a:off x="1600200" y="5053584"/>
            <a:ext cx="5715000" cy="1066800"/>
          </a:xfrm>
          <a:prstGeom prst="uturnArrow">
            <a:avLst>
              <a:gd name="adj1" fmla="val 28429"/>
              <a:gd name="adj2" fmla="val 25000"/>
              <a:gd name="adj3" fmla="val 30714"/>
              <a:gd name="adj4" fmla="val 43750"/>
              <a:gd name="adj5" fmla="val 99000"/>
            </a:avLst>
          </a:prstGeom>
          <a:solidFill>
            <a:srgbClr val="FFC00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 name="TextBox 1"/>
          <p:cNvSpPr txBox="1"/>
          <p:nvPr/>
        </p:nvSpPr>
        <p:spPr>
          <a:xfrm>
            <a:off x="533400" y="1327237"/>
            <a:ext cx="1385316" cy="215444"/>
          </a:xfrm>
          <a:prstGeom prst="rect">
            <a:avLst/>
          </a:prstGeom>
          <a:noFill/>
        </p:spPr>
        <p:txBody>
          <a:bodyPr wrap="none" rtlCol="0">
            <a:spAutoFit/>
          </a:bodyPr>
          <a:lstStyle/>
          <a:p>
            <a:r>
              <a:rPr lang="en-US" sz="800" dirty="0" smtClean="0"/>
              <a:t>This is somehow familiar...?!</a:t>
            </a:r>
            <a:endParaRPr lang="en-US" sz="800" dirty="0"/>
          </a:p>
        </p:txBody>
      </p:sp>
      <p:grpSp>
        <p:nvGrpSpPr>
          <p:cNvPr id="43" name="Group 19"/>
          <p:cNvGrpSpPr>
            <a:grpSpLocks/>
          </p:cNvGrpSpPr>
          <p:nvPr>
            <p:custDataLst>
              <p:tags r:id="rId1"/>
            </p:custDataLst>
          </p:nvPr>
        </p:nvGrpSpPr>
        <p:grpSpPr bwMode="auto">
          <a:xfrm>
            <a:off x="226541" y="1565312"/>
            <a:ext cx="511968" cy="562232"/>
            <a:chOff x="2928" y="1051"/>
            <a:chExt cx="840" cy="957"/>
          </a:xfrm>
        </p:grpSpPr>
        <p:sp>
          <p:nvSpPr>
            <p:cNvPr id="4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5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2660572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28600" y="2667000"/>
            <a:ext cx="8763000" cy="4114800"/>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414" name="Text Box 17"/>
          <p:cNvSpPr txBox="1">
            <a:spLocks noChangeArrowheads="1"/>
          </p:cNvSpPr>
          <p:nvPr/>
        </p:nvSpPr>
        <p:spPr bwMode="auto">
          <a:xfrm>
            <a:off x="533400" y="4161714"/>
            <a:ext cx="792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endParaRPr lang="en-US" sz="1400"/>
          </a:p>
        </p:txBody>
      </p:sp>
      <p:sp>
        <p:nvSpPr>
          <p:cNvPr id="21" name="Text Box 5"/>
          <p:cNvSpPr txBox="1">
            <a:spLocks noChangeArrowheads="1"/>
          </p:cNvSpPr>
          <p:nvPr/>
        </p:nvSpPr>
        <p:spPr bwMode="auto">
          <a:xfrm>
            <a:off x="457200" y="288925"/>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The </a:t>
            </a:r>
            <a:r>
              <a:rPr lang="en-US" sz="4000" b="1" i="1" dirty="0" smtClean="0">
                <a:latin typeface="Cambria" pitchFamily="18" charset="0"/>
              </a:rPr>
              <a:t>challenge </a:t>
            </a:r>
            <a:r>
              <a:rPr lang="en-US" sz="4000" dirty="0">
                <a:latin typeface="Cambria" pitchFamily="18" charset="0"/>
              </a:rPr>
              <a:t>of </a:t>
            </a:r>
            <a:r>
              <a:rPr lang="en-US" sz="4000" dirty="0" smtClean="0">
                <a:latin typeface="Cambria" pitchFamily="18" charset="0"/>
              </a:rPr>
              <a:t>programming…</a:t>
            </a:r>
            <a:endParaRPr lang="en-US" sz="4000" dirty="0">
              <a:latin typeface="Cambria" pitchFamily="18" charset="0"/>
            </a:endParaRPr>
          </a:p>
        </p:txBody>
      </p:sp>
      <p:sp>
        <p:nvSpPr>
          <p:cNvPr id="22" name="Text Box 6"/>
          <p:cNvSpPr txBox="1">
            <a:spLocks noChangeArrowheads="1"/>
          </p:cNvSpPr>
          <p:nvPr/>
        </p:nvSpPr>
        <p:spPr bwMode="auto">
          <a:xfrm>
            <a:off x="533400" y="1477963"/>
            <a:ext cx="2133600" cy="579437"/>
          </a:xfrm>
          <a:prstGeom prst="rect">
            <a:avLst/>
          </a:prstGeom>
          <a:solidFill>
            <a:schemeClr val="bg1"/>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syntax</a:t>
            </a:r>
          </a:p>
        </p:txBody>
      </p:sp>
      <p:sp>
        <p:nvSpPr>
          <p:cNvPr id="23" name="Text Box 7"/>
          <p:cNvSpPr txBox="1">
            <a:spLocks noChangeArrowheads="1"/>
          </p:cNvSpPr>
          <p:nvPr/>
        </p:nvSpPr>
        <p:spPr bwMode="auto">
          <a:xfrm>
            <a:off x="34290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dirty="0">
                <a:solidFill>
                  <a:srgbClr val="008000"/>
                </a:solidFill>
                <a:latin typeface="Cambria" pitchFamily="18" charset="0"/>
              </a:rPr>
              <a:t>semantics</a:t>
            </a:r>
          </a:p>
        </p:txBody>
      </p:sp>
      <p:sp>
        <p:nvSpPr>
          <p:cNvPr id="24" name="Text Box 8"/>
          <p:cNvSpPr txBox="1">
            <a:spLocks noChangeArrowheads="1"/>
          </p:cNvSpPr>
          <p:nvPr/>
        </p:nvSpPr>
        <p:spPr bwMode="auto">
          <a:xfrm>
            <a:off x="6324600" y="1477963"/>
            <a:ext cx="2133600" cy="579437"/>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dirty="0" smtClean="0">
                <a:solidFill>
                  <a:srgbClr val="008000"/>
                </a:solidFill>
                <a:latin typeface="Cambria" pitchFamily="18" charset="0"/>
              </a:rPr>
              <a:t>intent</a:t>
            </a:r>
          </a:p>
        </p:txBody>
      </p:sp>
      <p:sp>
        <p:nvSpPr>
          <p:cNvPr id="25" name="Text Box 9"/>
          <p:cNvSpPr txBox="1">
            <a:spLocks noChangeArrowheads="1"/>
          </p:cNvSpPr>
          <p:nvPr/>
        </p:nvSpPr>
        <p:spPr bwMode="auto">
          <a:xfrm>
            <a:off x="9144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How it looks</a:t>
            </a:r>
          </a:p>
        </p:txBody>
      </p:sp>
      <p:sp>
        <p:nvSpPr>
          <p:cNvPr id="26" name="Text Box 10"/>
          <p:cNvSpPr txBox="1">
            <a:spLocks noChangeArrowheads="1"/>
          </p:cNvSpPr>
          <p:nvPr/>
        </p:nvSpPr>
        <p:spPr bwMode="auto">
          <a:xfrm>
            <a:off x="3810000" y="20574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solidFill>
                  <a:srgbClr val="008000"/>
                </a:solidFill>
                <a:latin typeface="Cambria" pitchFamily="18" charset="0"/>
              </a:rPr>
              <a:t>What it does</a:t>
            </a:r>
          </a:p>
        </p:txBody>
      </p:sp>
      <p:sp>
        <p:nvSpPr>
          <p:cNvPr id="27" name="Text Box 11"/>
          <p:cNvSpPr txBox="1">
            <a:spLocks noChangeArrowheads="1"/>
          </p:cNvSpPr>
          <p:nvPr/>
        </p:nvSpPr>
        <p:spPr bwMode="auto">
          <a:xfrm>
            <a:off x="6528148" y="20574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dirty="0">
                <a:solidFill>
                  <a:srgbClr val="008000"/>
                </a:solidFill>
                <a:latin typeface="Cambria" pitchFamily="18" charset="0"/>
              </a:rPr>
              <a:t>What it should do</a:t>
            </a:r>
          </a:p>
        </p:txBody>
      </p:sp>
      <p:sp>
        <p:nvSpPr>
          <p:cNvPr id="18" name="Text Box 8"/>
          <p:cNvSpPr txBox="1">
            <a:spLocks noChangeArrowheads="1"/>
          </p:cNvSpPr>
          <p:nvPr/>
        </p:nvSpPr>
        <p:spPr bwMode="auto">
          <a:xfrm>
            <a:off x="653862"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human-typed input</a:t>
            </a:r>
          </a:p>
        </p:txBody>
      </p:sp>
      <p:sp>
        <p:nvSpPr>
          <p:cNvPr id="20" name="Text Box 8"/>
          <p:cNvSpPr txBox="1">
            <a:spLocks noChangeArrowheads="1"/>
          </p:cNvSpPr>
          <p:nvPr/>
        </p:nvSpPr>
        <p:spPr bwMode="auto">
          <a:xfrm>
            <a:off x="3505200"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machine-</a:t>
            </a:r>
            <a:r>
              <a:rPr lang="en-US" sz="3200" b="1" dirty="0" err="1" smtClean="0">
                <a:solidFill>
                  <a:srgbClr val="120DF3"/>
                </a:solidFill>
                <a:latin typeface="Cambria" pitchFamily="18" charset="0"/>
              </a:rPr>
              <a:t>producedoutput</a:t>
            </a:r>
            <a:endParaRPr lang="en-US" sz="3200" b="1" dirty="0" smtClean="0">
              <a:solidFill>
                <a:srgbClr val="120DF3"/>
              </a:solidFill>
              <a:latin typeface="Cambria" pitchFamily="18" charset="0"/>
            </a:endParaRPr>
          </a:p>
        </p:txBody>
      </p:sp>
      <p:sp>
        <p:nvSpPr>
          <p:cNvPr id="28" name="Text Box 8"/>
          <p:cNvSpPr txBox="1">
            <a:spLocks noChangeArrowheads="1"/>
          </p:cNvSpPr>
          <p:nvPr/>
        </p:nvSpPr>
        <p:spPr bwMode="auto">
          <a:xfrm>
            <a:off x="6366256" y="3529284"/>
            <a:ext cx="2133600" cy="1569660"/>
          </a:xfrm>
          <a:prstGeom prst="rect">
            <a:avLst/>
          </a:prstGeom>
          <a:solidFill>
            <a:schemeClr val="bg1">
              <a:lumMod val="95000"/>
            </a:schemeClr>
          </a:solidFill>
          <a:ln>
            <a:solidFill>
              <a:srgbClr val="120DF3"/>
            </a:solid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3200" b="1" dirty="0" smtClean="0">
                <a:solidFill>
                  <a:srgbClr val="120DF3"/>
                </a:solidFill>
                <a:latin typeface="Cambria" pitchFamily="18" charset="0"/>
              </a:rPr>
              <a:t>human-desired output</a:t>
            </a:r>
          </a:p>
        </p:txBody>
      </p:sp>
      <p:sp>
        <p:nvSpPr>
          <p:cNvPr id="16" name="Right Arrow 15"/>
          <p:cNvSpPr/>
          <p:nvPr/>
        </p:nvSpPr>
        <p:spPr bwMode="auto">
          <a:xfrm>
            <a:off x="2615184" y="3933114"/>
            <a:ext cx="965200" cy="762000"/>
          </a:xfrm>
          <a:prstGeom prst="rightArrow">
            <a:avLst/>
          </a:prstGeom>
          <a:solidFill>
            <a:srgbClr val="FFC00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 name="Right Arrow 16"/>
          <p:cNvSpPr/>
          <p:nvPr/>
        </p:nvSpPr>
        <p:spPr bwMode="auto">
          <a:xfrm>
            <a:off x="5562600" y="3933114"/>
            <a:ext cx="965200" cy="762000"/>
          </a:xfrm>
          <a:prstGeom prst="rightArrow">
            <a:avLst/>
          </a:prstGeom>
          <a:solidFill>
            <a:srgbClr val="CCEC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Rectangle 2"/>
          <p:cNvSpPr/>
          <p:nvPr/>
        </p:nvSpPr>
        <p:spPr>
          <a:xfrm>
            <a:off x="5690616" y="3697224"/>
            <a:ext cx="601447" cy="1200329"/>
          </a:xfrm>
          <a:prstGeom prst="rect">
            <a:avLst/>
          </a:prstGeom>
        </p:spPr>
        <p:txBody>
          <a:bodyPr wrap="none">
            <a:spAutoFit/>
          </a:bodyPr>
          <a:lstStyle/>
          <a:p>
            <a:r>
              <a:rPr lang="en-US" sz="7200" b="1" dirty="0" smtClean="0">
                <a:solidFill>
                  <a:srgbClr val="FFC000"/>
                </a:solidFill>
                <a:latin typeface="Cambria" pitchFamily="18" charset="0"/>
              </a:rPr>
              <a:t>?</a:t>
            </a:r>
            <a:endParaRPr lang="en-US" sz="7200" dirty="0">
              <a:solidFill>
                <a:srgbClr val="FFC000"/>
              </a:solidFill>
            </a:endParaRPr>
          </a:p>
        </p:txBody>
      </p:sp>
      <p:sp>
        <p:nvSpPr>
          <p:cNvPr id="6" name="U-Turn Arrow 5"/>
          <p:cNvSpPr/>
          <p:nvPr/>
        </p:nvSpPr>
        <p:spPr bwMode="auto">
          <a:xfrm flipH="1" flipV="1">
            <a:off x="1600200" y="5053584"/>
            <a:ext cx="5715000" cy="1066800"/>
          </a:xfrm>
          <a:prstGeom prst="uturnArrow">
            <a:avLst>
              <a:gd name="adj1" fmla="val 28429"/>
              <a:gd name="adj2" fmla="val 25000"/>
              <a:gd name="adj3" fmla="val 30714"/>
              <a:gd name="adj4" fmla="val 43750"/>
              <a:gd name="adj5" fmla="val 99000"/>
            </a:avLst>
          </a:prstGeom>
          <a:solidFill>
            <a:srgbClr val="FFC00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 name="Rounded Rectangle 3"/>
          <p:cNvSpPr/>
          <p:nvPr/>
        </p:nvSpPr>
        <p:spPr bwMode="auto">
          <a:xfrm rot="264684">
            <a:off x="4026913" y="1840760"/>
            <a:ext cx="4678684" cy="1320012"/>
          </a:xfrm>
          <a:prstGeom prst="roundRect">
            <a:avLst/>
          </a:prstGeom>
          <a:solidFill>
            <a:srgbClr val="FF3399"/>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 name="Freeform 7"/>
          <p:cNvSpPr/>
          <p:nvPr/>
        </p:nvSpPr>
        <p:spPr bwMode="auto">
          <a:xfrm>
            <a:off x="4668795" y="6324600"/>
            <a:ext cx="3941805" cy="531340"/>
          </a:xfrm>
          <a:custGeom>
            <a:avLst/>
            <a:gdLst>
              <a:gd name="connsiteX0" fmla="*/ 0 w 3941805"/>
              <a:gd name="connsiteY0" fmla="*/ 531340 h 531340"/>
              <a:gd name="connsiteX1" fmla="*/ 3941805 w 3941805"/>
              <a:gd name="connsiteY1" fmla="*/ 531340 h 531340"/>
              <a:gd name="connsiteX2" fmla="*/ 3941805 w 3941805"/>
              <a:gd name="connsiteY2" fmla="*/ 0 h 531340"/>
              <a:gd name="connsiteX3" fmla="*/ 852616 w 3941805"/>
              <a:gd name="connsiteY3" fmla="*/ 86497 h 531340"/>
              <a:gd name="connsiteX4" fmla="*/ 49427 w 3941805"/>
              <a:gd name="connsiteY4" fmla="*/ 506627 h 531340"/>
              <a:gd name="connsiteX5" fmla="*/ 0 w 3941805"/>
              <a:gd name="connsiteY5" fmla="*/ 531340 h 53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805" h="531340">
                <a:moveTo>
                  <a:pt x="0" y="531340"/>
                </a:moveTo>
                <a:lnTo>
                  <a:pt x="3941805" y="531340"/>
                </a:lnTo>
                <a:lnTo>
                  <a:pt x="3941805" y="0"/>
                </a:lnTo>
                <a:lnTo>
                  <a:pt x="852616" y="86497"/>
                </a:lnTo>
                <a:lnTo>
                  <a:pt x="49427" y="506627"/>
                </a:lnTo>
                <a:lnTo>
                  <a:pt x="0" y="531340"/>
                </a:lnTo>
                <a:close/>
              </a:path>
            </a:pathLst>
          </a:custGeom>
          <a:solidFill>
            <a:srgbClr val="FFCC99"/>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 name="Freeform 31"/>
          <p:cNvSpPr/>
          <p:nvPr/>
        </p:nvSpPr>
        <p:spPr bwMode="auto">
          <a:xfrm flipH="1">
            <a:off x="740376" y="6332488"/>
            <a:ext cx="3941805" cy="531340"/>
          </a:xfrm>
          <a:custGeom>
            <a:avLst/>
            <a:gdLst>
              <a:gd name="connsiteX0" fmla="*/ 0 w 3941805"/>
              <a:gd name="connsiteY0" fmla="*/ 531340 h 531340"/>
              <a:gd name="connsiteX1" fmla="*/ 3941805 w 3941805"/>
              <a:gd name="connsiteY1" fmla="*/ 531340 h 531340"/>
              <a:gd name="connsiteX2" fmla="*/ 3941805 w 3941805"/>
              <a:gd name="connsiteY2" fmla="*/ 0 h 531340"/>
              <a:gd name="connsiteX3" fmla="*/ 852616 w 3941805"/>
              <a:gd name="connsiteY3" fmla="*/ 86497 h 531340"/>
              <a:gd name="connsiteX4" fmla="*/ 49427 w 3941805"/>
              <a:gd name="connsiteY4" fmla="*/ 506627 h 531340"/>
              <a:gd name="connsiteX5" fmla="*/ 0 w 3941805"/>
              <a:gd name="connsiteY5" fmla="*/ 531340 h 53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805" h="531340">
                <a:moveTo>
                  <a:pt x="0" y="531340"/>
                </a:moveTo>
                <a:lnTo>
                  <a:pt x="3941805" y="531340"/>
                </a:lnTo>
                <a:lnTo>
                  <a:pt x="3941805" y="0"/>
                </a:lnTo>
                <a:lnTo>
                  <a:pt x="852616" y="86497"/>
                </a:lnTo>
                <a:lnTo>
                  <a:pt x="49427" y="506627"/>
                </a:lnTo>
                <a:lnTo>
                  <a:pt x="0" y="531340"/>
                </a:lnTo>
                <a:close/>
              </a:path>
            </a:pathLst>
          </a:custGeom>
          <a:solidFill>
            <a:srgbClr val="FFCC99"/>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grpSp>
        <p:nvGrpSpPr>
          <p:cNvPr id="33" name="Group 19"/>
          <p:cNvGrpSpPr>
            <a:grpSpLocks/>
          </p:cNvGrpSpPr>
          <p:nvPr>
            <p:custDataLst>
              <p:tags r:id="rId1"/>
            </p:custDataLst>
          </p:nvPr>
        </p:nvGrpSpPr>
        <p:grpSpPr bwMode="auto">
          <a:xfrm>
            <a:off x="226541" y="1565312"/>
            <a:ext cx="511968" cy="562232"/>
            <a:chOff x="2928" y="1051"/>
            <a:chExt cx="840" cy="957"/>
          </a:xfrm>
        </p:grpSpPr>
        <p:sp>
          <p:nvSpPr>
            <p:cNvPr id="3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3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7" name="TextBox 46"/>
          <p:cNvSpPr txBox="1"/>
          <p:nvPr/>
        </p:nvSpPr>
        <p:spPr>
          <a:xfrm>
            <a:off x="533400" y="1341210"/>
            <a:ext cx="1245854" cy="215444"/>
          </a:xfrm>
          <a:prstGeom prst="rect">
            <a:avLst/>
          </a:prstGeom>
          <a:noFill/>
        </p:spPr>
        <p:txBody>
          <a:bodyPr wrap="none" rtlCol="0">
            <a:spAutoFit/>
          </a:bodyPr>
          <a:lstStyle/>
          <a:p>
            <a:r>
              <a:rPr lang="en-US" sz="800" dirty="0" smtClean="0"/>
              <a:t>Look deep into my eyes...</a:t>
            </a:r>
            <a:endParaRPr lang="en-US" sz="800" dirty="0"/>
          </a:p>
        </p:txBody>
      </p:sp>
    </p:spTree>
    <p:extLst>
      <p:ext uri="{BB962C8B-B14F-4D97-AF65-F5344CB8AC3E}">
        <p14:creationId xmlns:p14="http://schemas.microsoft.com/office/powerpoint/2010/main" val="681482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81000" y="2355102"/>
            <a:ext cx="6644640" cy="327138"/>
          </a:xfrm>
          <a:prstGeom prst="roundRect">
            <a:avLst>
              <a:gd name="adj" fmla="val 0"/>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435" name="Text Box 48"/>
          <p:cNvSpPr txBox="1">
            <a:spLocks noChangeArrowheads="1"/>
          </p:cNvSpPr>
          <p:nvPr/>
        </p:nvSpPr>
        <p:spPr bwMode="auto">
          <a:xfrm>
            <a:off x="404813" y="2314575"/>
            <a:ext cx="607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user = </a:t>
            </a:r>
            <a:r>
              <a:rPr lang="en-US" sz="2000" b="1" dirty="0" smtClean="0">
                <a:solidFill>
                  <a:srgbClr val="900BD5"/>
                </a:solidFill>
                <a:latin typeface="Courier New" pitchFamily="49" charset="0"/>
                <a:cs typeface="Courier New" pitchFamily="49" charset="0"/>
              </a:rPr>
              <a:t>input</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Choose </a:t>
            </a:r>
            <a:r>
              <a:rPr lang="en-US" sz="2000" b="1" dirty="0">
                <a:solidFill>
                  <a:srgbClr val="008000"/>
                </a:solidFill>
                <a:latin typeface="Courier New" pitchFamily="49" charset="0"/>
                <a:cs typeface="Courier New" pitchFamily="49" charset="0"/>
              </a:rPr>
              <a:t>your weapon! </a:t>
            </a:r>
            <a:r>
              <a:rPr lang="en-US" sz="2000" b="1" dirty="0" smtClean="0">
                <a:solidFill>
                  <a:srgbClr val="008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 </a:t>
            </a:r>
            <a:endParaRPr lang="en-US" sz="2000" dirty="0">
              <a:solidFill>
                <a:srgbClr val="000000"/>
              </a:solidFill>
              <a:latin typeface="Courier New" pitchFamily="49" charset="0"/>
              <a:cs typeface="Courier New" pitchFamily="49" charset="0"/>
            </a:endParaRPr>
          </a:p>
        </p:txBody>
      </p:sp>
      <p:sp>
        <p:nvSpPr>
          <p:cNvPr id="18436" name="Text Box 48"/>
          <p:cNvSpPr txBox="1">
            <a:spLocks noChangeArrowheads="1"/>
          </p:cNvSpPr>
          <p:nvPr/>
        </p:nvSpPr>
        <p:spPr bwMode="auto">
          <a:xfrm>
            <a:off x="404813" y="2749614"/>
            <a:ext cx="844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comp = </a:t>
            </a:r>
            <a:r>
              <a:rPr lang="en-US" sz="2000" b="1" dirty="0" err="1">
                <a:solidFill>
                  <a:srgbClr val="000000"/>
                </a:solidFill>
                <a:latin typeface="Courier New" pitchFamily="49" charset="0"/>
                <a:cs typeface="Courier New" pitchFamily="49" charset="0"/>
              </a:rPr>
              <a:t>random.choice</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rock'</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'paper'</a:t>
            </a:r>
            <a:r>
              <a:rPr lang="en-US" sz="2000" b="1" dirty="0" err="1">
                <a:solidFill>
                  <a:srgbClr val="000000"/>
                </a:solidFill>
                <a:latin typeface="Courier New" pitchFamily="49" charset="0"/>
                <a:cs typeface="Courier New" pitchFamily="49" charset="0"/>
              </a:rPr>
              <a:t>,</a:t>
            </a:r>
            <a:r>
              <a:rPr lang="en-US" sz="2000" b="1" dirty="0" err="1" smtClean="0">
                <a:solidFill>
                  <a:srgbClr val="008000"/>
                </a:solidFill>
                <a:latin typeface="Courier New" pitchFamily="49" charset="0"/>
                <a:cs typeface="Courier New" pitchFamily="49" charset="0"/>
              </a:rPr>
              <a:t>'scissors</a:t>
            </a:r>
            <a:r>
              <a:rPr lang="en-US" sz="2000" b="1" dirty="0">
                <a:solidFill>
                  <a:srgbClr val="008000"/>
                </a:solidFill>
                <a:latin typeface="Courier New" pitchFamily="49" charset="0"/>
                <a:cs typeface="Courier New" pitchFamily="49" charset="0"/>
              </a:rPr>
              <a:t>"</a:t>
            </a:r>
            <a:r>
              <a:rPr lang="en-US" sz="2000" b="1" dirty="0" smtClean="0">
                <a:solidFill>
                  <a:srgbClr val="000000"/>
                </a:solidFill>
                <a:latin typeface="Courier New" pitchFamily="49" charset="0"/>
                <a:cs typeface="Courier New" pitchFamily="49" charset="0"/>
              </a:rPr>
              <a:t>) ]</a:t>
            </a:r>
            <a:endParaRPr lang="en-US" sz="2000" b="1" dirty="0">
              <a:solidFill>
                <a:srgbClr val="000000"/>
              </a:solidFill>
              <a:latin typeface="Courier New" pitchFamily="49" charset="0"/>
              <a:cs typeface="Courier New" pitchFamily="49" charset="0"/>
            </a:endParaRP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'user (you) chose:'</a:t>
            </a:r>
            <a:r>
              <a:rPr lang="en-US" sz="2000" b="1" dirty="0" smtClean="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'user</a:t>
            </a:r>
            <a:r>
              <a:rPr lang="en-US" sz="2000" b="1" dirty="0" smtClean="0">
                <a:solidFill>
                  <a:srgbClr val="008000"/>
                </a:solidFill>
                <a:latin typeface="Courier New" pitchFamily="49" charset="0"/>
                <a:cs typeface="Courier New" pitchFamily="49" charset="0"/>
              </a:rPr>
              <a:t>'</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smtClean="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'comp (me!) chose:'</a:t>
            </a:r>
            <a:r>
              <a:rPr lang="en-US" sz="2000" b="1" dirty="0" smtClean="0">
                <a:solidFill>
                  <a:srgbClr val="000000"/>
                </a:solidFill>
                <a:latin typeface="Courier New" pitchFamily="49" charset="0"/>
                <a:cs typeface="Courier New" pitchFamily="49" charset="0"/>
              </a:rPr>
              <a:t>  comp</a:t>
            </a:r>
            <a:r>
              <a:rPr lang="en-US" sz="2000" b="1" dirty="0">
                <a:latin typeface="Courier New" pitchFamily="49" charset="0"/>
                <a:cs typeface="Courier New" pitchFamily="49" charset="0"/>
              </a:rPr>
              <a:t>)</a:t>
            </a:r>
            <a:endParaRPr lang="en-US" sz="2000" dirty="0">
              <a:solidFill>
                <a:srgbClr val="000000"/>
              </a:solidFill>
              <a:latin typeface="Courier New" pitchFamily="49" charset="0"/>
              <a:cs typeface="Courier New" pitchFamily="49" charset="0"/>
            </a:endParaRPr>
          </a:p>
        </p:txBody>
      </p:sp>
      <p:sp>
        <p:nvSpPr>
          <p:cNvPr id="18437" name="Text Box 48"/>
          <p:cNvSpPr txBox="1">
            <a:spLocks noChangeArrowheads="1"/>
          </p:cNvSpPr>
          <p:nvPr/>
        </p:nvSpPr>
        <p:spPr bwMode="auto">
          <a:xfrm>
            <a:off x="381000" y="4467761"/>
            <a:ext cx="84455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FF6600"/>
                </a:solidFill>
                <a:latin typeface="Courier New" pitchFamily="49" charset="0"/>
                <a:cs typeface="Courier New" pitchFamily="49" charset="0"/>
              </a:rPr>
              <a:t>if</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user == </a:t>
            </a:r>
            <a:r>
              <a:rPr lang="en-US" sz="2000" b="1" dirty="0">
                <a:latin typeface="Courier New" pitchFamily="49" charset="0"/>
                <a:cs typeface="Courier New" pitchFamily="49" charset="0"/>
              </a:rPr>
              <a:t>rock</a:t>
            </a:r>
            <a:r>
              <a:rPr lang="en-US" sz="2000" b="1" dirty="0">
                <a:solidFill>
                  <a:srgbClr val="008000"/>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and</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comp = </a:t>
            </a:r>
            <a:r>
              <a:rPr lang="en-US" sz="2000" b="1" dirty="0">
                <a:solidFill>
                  <a:srgbClr val="008000"/>
                </a:solidFill>
                <a:latin typeface="Courier New" pitchFamily="49" charset="0"/>
                <a:cs typeface="Courier New" pitchFamily="49" charset="0"/>
              </a:rPr>
              <a:t>'paper'</a:t>
            </a: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smtClean="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'The </a:t>
            </a:r>
            <a:r>
              <a:rPr lang="en-US" sz="2000" b="1" dirty="0">
                <a:solidFill>
                  <a:srgbClr val="008000"/>
                </a:solidFill>
                <a:latin typeface="Courier New" pitchFamily="49" charset="0"/>
                <a:cs typeface="Courier New" pitchFamily="49" charset="0"/>
              </a:rPr>
              <a:t>result is, YOU </a:t>
            </a:r>
            <a:r>
              <a:rPr lang="en-US" sz="2000" b="1" dirty="0" smtClean="0">
                <a:solidFill>
                  <a:srgbClr val="008000"/>
                </a:solidFill>
                <a:latin typeface="Courier New" pitchFamily="49" charset="0"/>
                <a:cs typeface="Courier New" pitchFamily="49" charset="0"/>
              </a:rPr>
              <a:t>LOSE</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'unless </a:t>
            </a:r>
            <a:r>
              <a:rPr lang="en-US" sz="2000" b="1" dirty="0">
                <a:solidFill>
                  <a:srgbClr val="008000"/>
                </a:solidFill>
                <a:latin typeface="Courier New" pitchFamily="49" charset="0"/>
                <a:cs typeface="Courier New" pitchFamily="49" charset="0"/>
              </a:rPr>
              <a:t>you're a CS 5 grader, then YOU WIN</a:t>
            </a:r>
            <a:r>
              <a:rPr lang="en-US" sz="2000" b="1" dirty="0" smtClean="0">
                <a:solidFill>
                  <a:srgbClr val="008000"/>
                </a:solidFill>
                <a:latin typeface="Courier New" pitchFamily="49" charset="0"/>
                <a:cs typeface="Courier New" pitchFamily="49" charset="0"/>
              </a:rPr>
              <a:t>!'</a:t>
            </a:r>
            <a:r>
              <a:rPr lang="en-US" sz="2000" b="1" dirty="0">
                <a:latin typeface="Courier New" pitchFamily="49" charset="0"/>
                <a:cs typeface="Courier New" pitchFamily="49" charset="0"/>
              </a:rPr>
              <a:t>)</a:t>
            </a:r>
            <a:endParaRPr lang="en-US" sz="2000" dirty="0">
              <a:solidFill>
                <a:srgbClr val="008000"/>
              </a:solidFill>
              <a:latin typeface="Courier New" pitchFamily="49" charset="0"/>
              <a:cs typeface="Courier New" pitchFamily="49" charset="0"/>
            </a:endParaRPr>
          </a:p>
        </p:txBody>
      </p:sp>
      <p:sp>
        <p:nvSpPr>
          <p:cNvPr id="18438" name="Rectangle 11"/>
          <p:cNvSpPr>
            <a:spLocks noChangeArrowheads="1"/>
          </p:cNvSpPr>
          <p:nvPr/>
        </p:nvSpPr>
        <p:spPr bwMode="auto">
          <a:xfrm>
            <a:off x="381000" y="358914"/>
            <a:ext cx="3749676" cy="707886"/>
          </a:xfrm>
          <a:prstGeom prst="rect">
            <a:avLst/>
          </a:prstGeom>
          <a:solidFill>
            <a:srgbClr val="D6EAF6"/>
          </a:solidFill>
          <a:ln>
            <a:noFill/>
          </a:ln>
          <a:extLst/>
        </p:spPr>
        <p:txBody>
          <a:bodyPr wrap="square">
            <a:spAutoFit/>
          </a:bodyPr>
          <a:lstStyle/>
          <a:p>
            <a:pPr algn="ctr"/>
            <a:r>
              <a:rPr lang="en-US" sz="2000" dirty="0">
                <a:latin typeface="Cambria" pitchFamily="18" charset="0"/>
              </a:rPr>
              <a:t>(1) F</a:t>
            </a:r>
            <a:r>
              <a:rPr lang="en-US" sz="2000" dirty="0" smtClean="0">
                <a:latin typeface="Cambria" pitchFamily="18" charset="0"/>
              </a:rPr>
              <a:t>ind </a:t>
            </a:r>
            <a:r>
              <a:rPr lang="en-US" sz="2000" dirty="0">
                <a:latin typeface="Cambria" pitchFamily="18" charset="0"/>
              </a:rPr>
              <a:t>and correct </a:t>
            </a:r>
            <a:r>
              <a:rPr lang="en-US" sz="2000" dirty="0" smtClean="0">
                <a:latin typeface="Cambria" pitchFamily="18" charset="0"/>
              </a:rPr>
              <a:t>as many errors as you can in this code:</a:t>
            </a:r>
            <a:endParaRPr lang="en-US" sz="3600" dirty="0">
              <a:latin typeface="Cambria" pitchFamily="18" charset="0"/>
            </a:endParaRPr>
          </a:p>
        </p:txBody>
      </p:sp>
      <p:sp>
        <p:nvSpPr>
          <p:cNvPr id="18439" name="Text Box 48"/>
          <p:cNvSpPr txBox="1">
            <a:spLocks noChangeArrowheads="1"/>
          </p:cNvSpPr>
          <p:nvPr/>
        </p:nvSpPr>
        <p:spPr bwMode="auto">
          <a:xfrm>
            <a:off x="404812" y="1447800"/>
            <a:ext cx="241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smtClean="0">
                <a:solidFill>
                  <a:srgbClr val="FF6600"/>
                </a:solidFill>
                <a:latin typeface="Courier New" pitchFamily="49" charset="0"/>
                <a:cs typeface="Courier New" pitchFamily="49" charset="0"/>
              </a:rPr>
              <a:t> import</a:t>
            </a:r>
            <a:r>
              <a:rPr lang="en-US" sz="2000" b="1" dirty="0" smtClean="0">
                <a:solidFill>
                  <a:srgbClr val="000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random</a:t>
            </a:r>
            <a:endParaRPr lang="en-US" sz="2000" dirty="0">
              <a:solidFill>
                <a:srgbClr val="000000"/>
              </a:solidFill>
              <a:latin typeface="Courier New" pitchFamily="49" charset="0"/>
              <a:cs typeface="Courier New" pitchFamily="49" charset="0"/>
            </a:endParaRPr>
          </a:p>
        </p:txBody>
      </p:sp>
      <p:sp>
        <p:nvSpPr>
          <p:cNvPr id="18440" name="Rectangle 11"/>
          <p:cNvSpPr>
            <a:spLocks noChangeArrowheads="1"/>
          </p:cNvSpPr>
          <p:nvPr/>
        </p:nvSpPr>
        <p:spPr bwMode="auto">
          <a:xfrm>
            <a:off x="3200400" y="1504890"/>
            <a:ext cx="5857629" cy="400110"/>
          </a:xfrm>
          <a:prstGeom prst="rect">
            <a:avLst/>
          </a:prstGeom>
          <a:solidFill>
            <a:srgbClr val="D6EAF6"/>
          </a:solidFill>
          <a:ln>
            <a:noFill/>
          </a:ln>
          <a:extLst/>
        </p:spPr>
        <p:txBody>
          <a:bodyPr wrap="none">
            <a:spAutoFit/>
          </a:bodyPr>
          <a:lstStyle/>
          <a:p>
            <a:pPr algn="r"/>
            <a:r>
              <a:rPr lang="en-US" sz="2000" dirty="0" smtClean="0">
                <a:latin typeface="Cambria" pitchFamily="18" charset="0"/>
              </a:rPr>
              <a:t>(2)  </a:t>
            </a:r>
            <a:r>
              <a:rPr lang="en-US" sz="2000" dirty="0">
                <a:latin typeface="Cambria" pitchFamily="18" charset="0"/>
              </a:rPr>
              <a:t>This </a:t>
            </a:r>
            <a:r>
              <a:rPr lang="en-US" sz="2000" dirty="0" smtClean="0">
                <a:latin typeface="Cambria" pitchFamily="18" charset="0"/>
              </a:rPr>
              <a:t>one line does </a:t>
            </a:r>
            <a:r>
              <a:rPr lang="en-US" sz="2000" b="1" i="1" dirty="0">
                <a:latin typeface="Cambria" pitchFamily="18" charset="0"/>
              </a:rPr>
              <a:t>three</a:t>
            </a:r>
            <a:r>
              <a:rPr lang="en-US" sz="2000" dirty="0">
                <a:latin typeface="Cambria" pitchFamily="18" charset="0"/>
              </a:rPr>
              <a:t> things… what are they?</a:t>
            </a:r>
            <a:endParaRPr lang="en-US" sz="3600" dirty="0">
              <a:latin typeface="Cambria" pitchFamily="18" charset="0"/>
            </a:endParaRPr>
          </a:p>
        </p:txBody>
      </p:sp>
      <p:sp>
        <p:nvSpPr>
          <p:cNvPr id="18442" name="Rectangle 11"/>
          <p:cNvSpPr>
            <a:spLocks noChangeArrowheads="1"/>
          </p:cNvSpPr>
          <p:nvPr/>
        </p:nvSpPr>
        <p:spPr bwMode="auto">
          <a:xfrm>
            <a:off x="152400" y="6305490"/>
            <a:ext cx="8843081" cy="400110"/>
          </a:xfrm>
          <a:prstGeom prst="rect">
            <a:avLst/>
          </a:prstGeom>
          <a:solidFill>
            <a:srgbClr val="D6EAF6"/>
          </a:solidFill>
          <a:ln>
            <a:noFill/>
          </a:ln>
          <a:extLst/>
        </p:spPr>
        <p:txBody>
          <a:bodyPr wrap="square">
            <a:spAutoFit/>
          </a:bodyPr>
          <a:lstStyle/>
          <a:p>
            <a:pPr algn="ctr"/>
            <a:r>
              <a:rPr lang="en-US" sz="2000" dirty="0">
                <a:latin typeface="Cambria" pitchFamily="18" charset="0"/>
              </a:rPr>
              <a:t>(3) </a:t>
            </a:r>
            <a:r>
              <a:rPr lang="en-US" sz="2000" dirty="0" smtClean="0">
                <a:latin typeface="Cambria" pitchFamily="18" charset="0"/>
              </a:rPr>
              <a:t>Extra! Can you find 7 punctuation marks used in </a:t>
            </a:r>
            <a:r>
              <a:rPr lang="en-US" sz="2000" b="1" i="1" dirty="0" smtClean="0">
                <a:latin typeface="Cambria" pitchFamily="18" charset="0"/>
              </a:rPr>
              <a:t>more than one way</a:t>
            </a:r>
            <a:r>
              <a:rPr lang="en-US" sz="2000" dirty="0">
                <a:latin typeface="Cambria" pitchFamily="18" charset="0"/>
              </a:rPr>
              <a:t> </a:t>
            </a:r>
            <a:r>
              <a:rPr lang="en-US" sz="2000" dirty="0" smtClean="0">
                <a:latin typeface="Cambria" pitchFamily="18" charset="0"/>
              </a:rPr>
              <a:t>here?</a:t>
            </a:r>
            <a:endParaRPr lang="en-US" sz="3600" dirty="0">
              <a:latin typeface="Cambria" pitchFamily="18" charset="0"/>
            </a:endParaRPr>
          </a:p>
        </p:txBody>
      </p:sp>
      <p:sp>
        <p:nvSpPr>
          <p:cNvPr id="5" name="Down Arrow 4"/>
          <p:cNvSpPr/>
          <p:nvPr/>
        </p:nvSpPr>
        <p:spPr bwMode="auto">
          <a:xfrm>
            <a:off x="4378291" y="1838265"/>
            <a:ext cx="328613" cy="465021"/>
          </a:xfrm>
          <a:prstGeom prst="downArrow">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 name="Text Box 11"/>
          <p:cNvSpPr txBox="1">
            <a:spLocks noChangeArrowheads="1"/>
          </p:cNvSpPr>
          <p:nvPr/>
        </p:nvSpPr>
        <p:spPr bwMode="auto">
          <a:xfrm>
            <a:off x="4245990" y="596360"/>
            <a:ext cx="479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i="1" dirty="0" smtClean="0">
                <a:latin typeface="Cambria" panose="02040503050406030204" pitchFamily="18" charset="0"/>
                <a:cs typeface="Times New Roman" pitchFamily="18" charset="0"/>
              </a:rPr>
              <a:t>Syntax challenge!</a:t>
            </a:r>
            <a:endParaRPr lang="en-US" sz="4200" i="1" dirty="0">
              <a:latin typeface="Cambria" panose="02040503050406030204" pitchFamily="18" charset="0"/>
              <a:cs typeface="Times New Roman" pitchFamily="18" charset="0"/>
            </a:endParaRPr>
          </a:p>
        </p:txBody>
      </p:sp>
      <p:sp>
        <p:nvSpPr>
          <p:cNvPr id="13" name="Text Box 11"/>
          <p:cNvSpPr txBox="1">
            <a:spLocks noChangeArrowheads="1"/>
          </p:cNvSpPr>
          <p:nvPr/>
        </p:nvSpPr>
        <p:spPr bwMode="auto">
          <a:xfrm>
            <a:off x="4378291" y="123590"/>
            <a:ext cx="4679738" cy="369332"/>
          </a:xfrm>
          <a:prstGeom prst="rect">
            <a:avLst/>
          </a:prstGeom>
          <a:solidFill>
            <a:schemeClr val="bg1">
              <a:lumMod val="95000"/>
            </a:schemeClr>
          </a:solidFill>
          <a:ln>
            <a:solidFill>
              <a:schemeClr val="bg1">
                <a:lumMod val="65000"/>
              </a:schemeClr>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i="1" smtClean="0">
                <a:latin typeface="Calibri" panose="020F0502020204030204" pitchFamily="34" charset="0"/>
                <a:cs typeface="Times New Roman" pitchFamily="18" charset="0"/>
              </a:rPr>
              <a:t>Name(s):</a:t>
            </a:r>
            <a:endParaRPr lang="en-US" sz="1800" i="1" dirty="0">
              <a:latin typeface="Calibri" panose="020F0502020204030204" pitchFamily="34" charset="0"/>
              <a:cs typeface="Times New Roman" pitchFamily="18" charset="0"/>
            </a:endParaRPr>
          </a:p>
        </p:txBody>
      </p:sp>
    </p:spTree>
    <p:extLst>
      <p:ext uri="{BB962C8B-B14F-4D97-AF65-F5344CB8AC3E}">
        <p14:creationId xmlns:p14="http://schemas.microsoft.com/office/powerpoint/2010/main" val="2987249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81000" y="2355102"/>
            <a:ext cx="6644640" cy="327138"/>
          </a:xfrm>
          <a:prstGeom prst="roundRect">
            <a:avLst>
              <a:gd name="adj" fmla="val 0"/>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435" name="Text Box 48"/>
          <p:cNvSpPr txBox="1">
            <a:spLocks noChangeArrowheads="1"/>
          </p:cNvSpPr>
          <p:nvPr/>
        </p:nvSpPr>
        <p:spPr bwMode="auto">
          <a:xfrm>
            <a:off x="404813" y="2314575"/>
            <a:ext cx="607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user = </a:t>
            </a:r>
            <a:r>
              <a:rPr lang="en-US" sz="2000" b="1" dirty="0" smtClean="0">
                <a:solidFill>
                  <a:srgbClr val="900BD5"/>
                </a:solidFill>
                <a:latin typeface="Courier New" pitchFamily="49" charset="0"/>
                <a:cs typeface="Courier New" pitchFamily="49" charset="0"/>
              </a:rPr>
              <a:t>input</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Choose </a:t>
            </a:r>
            <a:r>
              <a:rPr lang="en-US" sz="2000" b="1" dirty="0">
                <a:solidFill>
                  <a:srgbClr val="008000"/>
                </a:solidFill>
                <a:latin typeface="Courier New" pitchFamily="49" charset="0"/>
                <a:cs typeface="Courier New" pitchFamily="49" charset="0"/>
              </a:rPr>
              <a:t>your weapon! </a:t>
            </a:r>
            <a:r>
              <a:rPr lang="en-US" sz="2000" b="1" dirty="0" smtClean="0">
                <a:solidFill>
                  <a:srgbClr val="008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 </a:t>
            </a:r>
            <a:endParaRPr lang="en-US" sz="2000" dirty="0">
              <a:solidFill>
                <a:srgbClr val="000000"/>
              </a:solidFill>
              <a:latin typeface="Courier New" pitchFamily="49" charset="0"/>
              <a:cs typeface="Courier New" pitchFamily="49" charset="0"/>
            </a:endParaRPr>
          </a:p>
        </p:txBody>
      </p:sp>
      <p:sp>
        <p:nvSpPr>
          <p:cNvPr id="18436" name="Text Box 48"/>
          <p:cNvSpPr txBox="1">
            <a:spLocks noChangeArrowheads="1"/>
          </p:cNvSpPr>
          <p:nvPr/>
        </p:nvSpPr>
        <p:spPr bwMode="auto">
          <a:xfrm>
            <a:off x="404813" y="2749614"/>
            <a:ext cx="844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comp = </a:t>
            </a:r>
            <a:r>
              <a:rPr lang="en-US" sz="2000" b="1" dirty="0" err="1">
                <a:solidFill>
                  <a:srgbClr val="000000"/>
                </a:solidFill>
                <a:latin typeface="Courier New" pitchFamily="49" charset="0"/>
                <a:cs typeface="Courier New" pitchFamily="49" charset="0"/>
              </a:rPr>
              <a:t>random.choice</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rock'</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'paper'</a:t>
            </a:r>
            <a:r>
              <a:rPr lang="en-US" sz="2000" b="1" dirty="0" err="1">
                <a:solidFill>
                  <a:srgbClr val="000000"/>
                </a:solidFill>
                <a:latin typeface="Courier New" pitchFamily="49" charset="0"/>
                <a:cs typeface="Courier New" pitchFamily="49" charset="0"/>
              </a:rPr>
              <a:t>,</a:t>
            </a:r>
            <a:r>
              <a:rPr lang="en-US" sz="2000" b="1" dirty="0" err="1" smtClean="0">
                <a:solidFill>
                  <a:srgbClr val="008000"/>
                </a:solidFill>
                <a:latin typeface="Courier New" pitchFamily="49" charset="0"/>
                <a:cs typeface="Courier New" pitchFamily="49" charset="0"/>
              </a:rPr>
              <a:t>'scissors</a:t>
            </a:r>
            <a:r>
              <a:rPr lang="en-US" sz="2000" b="1" dirty="0">
                <a:solidFill>
                  <a:srgbClr val="008000"/>
                </a:solidFill>
                <a:latin typeface="Courier New" pitchFamily="49" charset="0"/>
                <a:cs typeface="Courier New" pitchFamily="49" charset="0"/>
              </a:rPr>
              <a:t>"</a:t>
            </a:r>
            <a:r>
              <a:rPr lang="en-US" sz="2000" b="1" dirty="0" smtClean="0">
                <a:solidFill>
                  <a:srgbClr val="000000"/>
                </a:solidFill>
                <a:latin typeface="Courier New" pitchFamily="49" charset="0"/>
                <a:cs typeface="Courier New" pitchFamily="49" charset="0"/>
              </a:rPr>
              <a:t>) ]</a:t>
            </a:r>
            <a:endParaRPr lang="en-US" sz="2000" b="1" dirty="0">
              <a:solidFill>
                <a:srgbClr val="000000"/>
              </a:solidFill>
              <a:latin typeface="Courier New" pitchFamily="49" charset="0"/>
              <a:cs typeface="Courier New" pitchFamily="49" charset="0"/>
            </a:endParaRP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'user (you) chose:'</a:t>
            </a:r>
            <a:r>
              <a:rPr lang="en-US" sz="2000" b="1" dirty="0" smtClean="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'user</a:t>
            </a:r>
            <a:r>
              <a:rPr lang="en-US" sz="2000" b="1" dirty="0" smtClean="0">
                <a:solidFill>
                  <a:srgbClr val="008000"/>
                </a:solidFill>
                <a:latin typeface="Courier New" pitchFamily="49" charset="0"/>
                <a:cs typeface="Courier New" pitchFamily="49" charset="0"/>
              </a:rPr>
              <a:t>'</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smtClean="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'comp (me!) chose:'</a:t>
            </a:r>
            <a:r>
              <a:rPr lang="en-US" sz="2000" b="1" dirty="0" smtClean="0">
                <a:solidFill>
                  <a:srgbClr val="000000"/>
                </a:solidFill>
                <a:latin typeface="Courier New" pitchFamily="49" charset="0"/>
                <a:cs typeface="Courier New" pitchFamily="49" charset="0"/>
              </a:rPr>
              <a:t>  comp</a:t>
            </a:r>
            <a:r>
              <a:rPr lang="en-US" sz="2000" b="1" dirty="0">
                <a:latin typeface="Courier New" pitchFamily="49" charset="0"/>
                <a:cs typeface="Courier New" pitchFamily="49" charset="0"/>
              </a:rPr>
              <a:t>)</a:t>
            </a:r>
            <a:endParaRPr lang="en-US" sz="2000" dirty="0">
              <a:solidFill>
                <a:srgbClr val="000000"/>
              </a:solidFill>
              <a:latin typeface="Courier New" pitchFamily="49" charset="0"/>
              <a:cs typeface="Courier New" pitchFamily="49" charset="0"/>
            </a:endParaRPr>
          </a:p>
        </p:txBody>
      </p:sp>
      <p:sp>
        <p:nvSpPr>
          <p:cNvPr id="18437" name="Text Box 48"/>
          <p:cNvSpPr txBox="1">
            <a:spLocks noChangeArrowheads="1"/>
          </p:cNvSpPr>
          <p:nvPr/>
        </p:nvSpPr>
        <p:spPr bwMode="auto">
          <a:xfrm>
            <a:off x="381000" y="4467761"/>
            <a:ext cx="84455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FF6600"/>
                </a:solidFill>
                <a:latin typeface="Courier New" pitchFamily="49" charset="0"/>
                <a:cs typeface="Courier New" pitchFamily="49" charset="0"/>
              </a:rPr>
              <a:t>if</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user == </a:t>
            </a:r>
            <a:r>
              <a:rPr lang="en-US" sz="2000" b="1" dirty="0">
                <a:latin typeface="Courier New" pitchFamily="49" charset="0"/>
                <a:cs typeface="Courier New" pitchFamily="49" charset="0"/>
              </a:rPr>
              <a:t>rock</a:t>
            </a:r>
            <a:r>
              <a:rPr lang="en-US" sz="2000" b="1" dirty="0">
                <a:solidFill>
                  <a:srgbClr val="008000"/>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and</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comp = </a:t>
            </a:r>
            <a:r>
              <a:rPr lang="en-US" sz="2000" b="1" dirty="0">
                <a:solidFill>
                  <a:srgbClr val="008000"/>
                </a:solidFill>
                <a:latin typeface="Courier New" pitchFamily="49" charset="0"/>
                <a:cs typeface="Courier New" pitchFamily="49" charset="0"/>
              </a:rPr>
              <a:t>'paper'</a:t>
            </a: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smtClean="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'The </a:t>
            </a:r>
            <a:r>
              <a:rPr lang="en-US" sz="2000" b="1" dirty="0">
                <a:solidFill>
                  <a:srgbClr val="008000"/>
                </a:solidFill>
                <a:latin typeface="Courier New" pitchFamily="49" charset="0"/>
                <a:cs typeface="Courier New" pitchFamily="49" charset="0"/>
              </a:rPr>
              <a:t>result is, YOU </a:t>
            </a:r>
            <a:r>
              <a:rPr lang="en-US" sz="2000" b="1" dirty="0" smtClean="0">
                <a:solidFill>
                  <a:srgbClr val="008000"/>
                </a:solidFill>
                <a:latin typeface="Courier New" pitchFamily="49" charset="0"/>
                <a:cs typeface="Courier New" pitchFamily="49" charset="0"/>
              </a:rPr>
              <a:t>LOSE</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'unless </a:t>
            </a:r>
            <a:r>
              <a:rPr lang="en-US" sz="2000" b="1" dirty="0">
                <a:solidFill>
                  <a:srgbClr val="008000"/>
                </a:solidFill>
                <a:latin typeface="Courier New" pitchFamily="49" charset="0"/>
                <a:cs typeface="Courier New" pitchFamily="49" charset="0"/>
              </a:rPr>
              <a:t>you're a CS 5 grader, then YOU WIN</a:t>
            </a:r>
            <a:r>
              <a:rPr lang="en-US" sz="2000" b="1" dirty="0" smtClean="0">
                <a:solidFill>
                  <a:srgbClr val="008000"/>
                </a:solidFill>
                <a:latin typeface="Courier New" pitchFamily="49" charset="0"/>
                <a:cs typeface="Courier New" pitchFamily="49" charset="0"/>
              </a:rPr>
              <a:t>!'</a:t>
            </a:r>
            <a:r>
              <a:rPr lang="en-US" sz="2000" b="1" dirty="0">
                <a:latin typeface="Courier New" pitchFamily="49" charset="0"/>
                <a:cs typeface="Courier New" pitchFamily="49" charset="0"/>
              </a:rPr>
              <a:t>)</a:t>
            </a:r>
            <a:endParaRPr lang="en-US" sz="2000" dirty="0">
              <a:solidFill>
                <a:srgbClr val="008000"/>
              </a:solidFill>
              <a:latin typeface="Courier New" pitchFamily="49" charset="0"/>
              <a:cs typeface="Courier New" pitchFamily="49" charset="0"/>
            </a:endParaRPr>
          </a:p>
        </p:txBody>
      </p:sp>
      <p:sp>
        <p:nvSpPr>
          <p:cNvPr id="18438" name="Rectangle 11"/>
          <p:cNvSpPr>
            <a:spLocks noChangeArrowheads="1"/>
          </p:cNvSpPr>
          <p:nvPr/>
        </p:nvSpPr>
        <p:spPr bwMode="auto">
          <a:xfrm>
            <a:off x="381000" y="358914"/>
            <a:ext cx="3749676" cy="707886"/>
          </a:xfrm>
          <a:prstGeom prst="rect">
            <a:avLst/>
          </a:prstGeom>
          <a:solidFill>
            <a:srgbClr val="D6EAF6"/>
          </a:solidFill>
          <a:ln>
            <a:noFill/>
          </a:ln>
          <a:extLst/>
        </p:spPr>
        <p:txBody>
          <a:bodyPr wrap="square">
            <a:spAutoFit/>
          </a:bodyPr>
          <a:lstStyle/>
          <a:p>
            <a:pPr algn="ctr"/>
            <a:r>
              <a:rPr lang="en-US" sz="2000" dirty="0">
                <a:latin typeface="Cambria" pitchFamily="18" charset="0"/>
              </a:rPr>
              <a:t>(1) F</a:t>
            </a:r>
            <a:r>
              <a:rPr lang="en-US" sz="2000" dirty="0" smtClean="0">
                <a:latin typeface="Cambria" pitchFamily="18" charset="0"/>
              </a:rPr>
              <a:t>ind </a:t>
            </a:r>
            <a:r>
              <a:rPr lang="en-US" sz="2000" dirty="0">
                <a:latin typeface="Cambria" pitchFamily="18" charset="0"/>
              </a:rPr>
              <a:t>and correct </a:t>
            </a:r>
            <a:r>
              <a:rPr lang="en-US" sz="2000" dirty="0" smtClean="0">
                <a:latin typeface="Cambria" pitchFamily="18" charset="0"/>
              </a:rPr>
              <a:t>as many errors as you can in this code:</a:t>
            </a:r>
            <a:endParaRPr lang="en-US" sz="3600" dirty="0">
              <a:latin typeface="Cambria" pitchFamily="18" charset="0"/>
            </a:endParaRPr>
          </a:p>
        </p:txBody>
      </p:sp>
      <p:sp>
        <p:nvSpPr>
          <p:cNvPr id="18439" name="Text Box 48"/>
          <p:cNvSpPr txBox="1">
            <a:spLocks noChangeArrowheads="1"/>
          </p:cNvSpPr>
          <p:nvPr/>
        </p:nvSpPr>
        <p:spPr bwMode="auto">
          <a:xfrm>
            <a:off x="404812" y="1447800"/>
            <a:ext cx="241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smtClean="0">
                <a:solidFill>
                  <a:srgbClr val="FF6600"/>
                </a:solidFill>
                <a:latin typeface="Courier New" pitchFamily="49" charset="0"/>
                <a:cs typeface="Courier New" pitchFamily="49" charset="0"/>
              </a:rPr>
              <a:t> import</a:t>
            </a:r>
            <a:r>
              <a:rPr lang="en-US" sz="2000" b="1" dirty="0" smtClean="0">
                <a:solidFill>
                  <a:srgbClr val="000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random</a:t>
            </a:r>
            <a:endParaRPr lang="en-US" sz="2000" dirty="0">
              <a:solidFill>
                <a:srgbClr val="000000"/>
              </a:solidFill>
              <a:latin typeface="Courier New" pitchFamily="49" charset="0"/>
              <a:cs typeface="Courier New" pitchFamily="49" charset="0"/>
            </a:endParaRPr>
          </a:p>
        </p:txBody>
      </p:sp>
      <p:sp>
        <p:nvSpPr>
          <p:cNvPr id="18440" name="Rectangle 11"/>
          <p:cNvSpPr>
            <a:spLocks noChangeArrowheads="1"/>
          </p:cNvSpPr>
          <p:nvPr/>
        </p:nvSpPr>
        <p:spPr bwMode="auto">
          <a:xfrm>
            <a:off x="3200400" y="1504890"/>
            <a:ext cx="5857629" cy="400110"/>
          </a:xfrm>
          <a:prstGeom prst="rect">
            <a:avLst/>
          </a:prstGeom>
          <a:solidFill>
            <a:srgbClr val="D6EAF6"/>
          </a:solidFill>
          <a:ln>
            <a:noFill/>
          </a:ln>
          <a:extLst/>
        </p:spPr>
        <p:txBody>
          <a:bodyPr wrap="none">
            <a:spAutoFit/>
          </a:bodyPr>
          <a:lstStyle/>
          <a:p>
            <a:pPr algn="r"/>
            <a:r>
              <a:rPr lang="en-US" sz="2000" dirty="0" smtClean="0">
                <a:latin typeface="Cambria" pitchFamily="18" charset="0"/>
              </a:rPr>
              <a:t>(2)  </a:t>
            </a:r>
            <a:r>
              <a:rPr lang="en-US" sz="2000" dirty="0">
                <a:latin typeface="Cambria" pitchFamily="18" charset="0"/>
              </a:rPr>
              <a:t>This </a:t>
            </a:r>
            <a:r>
              <a:rPr lang="en-US" sz="2000" dirty="0" smtClean="0">
                <a:latin typeface="Cambria" pitchFamily="18" charset="0"/>
              </a:rPr>
              <a:t>one line does </a:t>
            </a:r>
            <a:r>
              <a:rPr lang="en-US" sz="2000" b="1" i="1" dirty="0">
                <a:latin typeface="Cambria" pitchFamily="18" charset="0"/>
              </a:rPr>
              <a:t>three</a:t>
            </a:r>
            <a:r>
              <a:rPr lang="en-US" sz="2000" dirty="0">
                <a:latin typeface="Cambria" pitchFamily="18" charset="0"/>
              </a:rPr>
              <a:t> things… what are they?</a:t>
            </a:r>
            <a:endParaRPr lang="en-US" sz="3600" dirty="0">
              <a:latin typeface="Cambria" pitchFamily="18" charset="0"/>
            </a:endParaRPr>
          </a:p>
        </p:txBody>
      </p:sp>
      <p:sp>
        <p:nvSpPr>
          <p:cNvPr id="18442" name="Rectangle 11"/>
          <p:cNvSpPr>
            <a:spLocks noChangeArrowheads="1"/>
          </p:cNvSpPr>
          <p:nvPr/>
        </p:nvSpPr>
        <p:spPr bwMode="auto">
          <a:xfrm>
            <a:off x="152400" y="6305490"/>
            <a:ext cx="8843081" cy="400110"/>
          </a:xfrm>
          <a:prstGeom prst="rect">
            <a:avLst/>
          </a:prstGeom>
          <a:solidFill>
            <a:srgbClr val="D6EAF6"/>
          </a:solidFill>
          <a:ln>
            <a:noFill/>
          </a:ln>
          <a:extLst/>
        </p:spPr>
        <p:txBody>
          <a:bodyPr wrap="square">
            <a:spAutoFit/>
          </a:bodyPr>
          <a:lstStyle/>
          <a:p>
            <a:pPr algn="ctr"/>
            <a:r>
              <a:rPr lang="en-US" sz="2000" dirty="0">
                <a:latin typeface="Cambria" pitchFamily="18" charset="0"/>
              </a:rPr>
              <a:t>(3) </a:t>
            </a:r>
            <a:r>
              <a:rPr lang="en-US" sz="2000" b="1" i="1" dirty="0" smtClean="0">
                <a:latin typeface="Cambria" pitchFamily="18" charset="0"/>
              </a:rPr>
              <a:t>Extra! </a:t>
            </a:r>
            <a:r>
              <a:rPr lang="en-US" sz="2000" dirty="0" smtClean="0">
                <a:latin typeface="Cambria" pitchFamily="18" charset="0"/>
              </a:rPr>
              <a:t>Can you find 7 punctuation marks used in </a:t>
            </a:r>
            <a:r>
              <a:rPr lang="en-US" sz="2000" b="1" i="1" dirty="0" smtClean="0">
                <a:latin typeface="Cambria" pitchFamily="18" charset="0"/>
              </a:rPr>
              <a:t>more than one way</a:t>
            </a:r>
            <a:r>
              <a:rPr lang="en-US" sz="2000" dirty="0">
                <a:latin typeface="Cambria" pitchFamily="18" charset="0"/>
              </a:rPr>
              <a:t> </a:t>
            </a:r>
            <a:r>
              <a:rPr lang="en-US" sz="2000" dirty="0" smtClean="0">
                <a:latin typeface="Cambria" pitchFamily="18" charset="0"/>
              </a:rPr>
              <a:t>here?</a:t>
            </a:r>
            <a:endParaRPr lang="en-US" sz="3600" dirty="0">
              <a:latin typeface="Cambria" pitchFamily="18" charset="0"/>
            </a:endParaRPr>
          </a:p>
        </p:txBody>
      </p:sp>
      <p:sp>
        <p:nvSpPr>
          <p:cNvPr id="5" name="Down Arrow 4"/>
          <p:cNvSpPr/>
          <p:nvPr/>
        </p:nvSpPr>
        <p:spPr bwMode="auto">
          <a:xfrm>
            <a:off x="4378291" y="1838265"/>
            <a:ext cx="328613" cy="465021"/>
          </a:xfrm>
          <a:prstGeom prst="downArrow">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5" name="Text Box 11"/>
          <p:cNvSpPr txBox="1">
            <a:spLocks noChangeArrowheads="1"/>
          </p:cNvSpPr>
          <p:nvPr/>
        </p:nvSpPr>
        <p:spPr bwMode="auto">
          <a:xfrm>
            <a:off x="4245990" y="596360"/>
            <a:ext cx="479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i="1" dirty="0" smtClean="0">
                <a:latin typeface="Cambria" panose="02040503050406030204" pitchFamily="18" charset="0"/>
                <a:cs typeface="Times New Roman" pitchFamily="18" charset="0"/>
              </a:rPr>
              <a:t>Syntax challenge!</a:t>
            </a:r>
            <a:endParaRPr lang="en-US" sz="4200" i="1" dirty="0">
              <a:latin typeface="Cambria" panose="02040503050406030204" pitchFamily="18" charset="0"/>
              <a:cs typeface="Times New Roman" pitchFamily="18" charset="0"/>
            </a:endParaRPr>
          </a:p>
        </p:txBody>
      </p:sp>
      <p:sp>
        <p:nvSpPr>
          <p:cNvPr id="13" name="Text Box 11"/>
          <p:cNvSpPr txBox="1">
            <a:spLocks noChangeArrowheads="1"/>
          </p:cNvSpPr>
          <p:nvPr/>
        </p:nvSpPr>
        <p:spPr bwMode="auto">
          <a:xfrm>
            <a:off x="4378291" y="123590"/>
            <a:ext cx="4679738" cy="369332"/>
          </a:xfrm>
          <a:prstGeom prst="rect">
            <a:avLst/>
          </a:prstGeom>
          <a:solidFill>
            <a:schemeClr val="bg1">
              <a:lumMod val="95000"/>
            </a:schemeClr>
          </a:solidFill>
          <a:ln>
            <a:solidFill>
              <a:schemeClr val="bg1">
                <a:lumMod val="65000"/>
              </a:schemeClr>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i="1" dirty="0" smtClean="0">
                <a:latin typeface="Calibri" panose="020F0502020204030204" pitchFamily="34" charset="0"/>
                <a:cs typeface="Times New Roman" pitchFamily="18" charset="0"/>
              </a:rPr>
              <a:t>Try this on the back page first... !</a:t>
            </a:r>
            <a:endParaRPr lang="en-US" sz="1800" i="1" dirty="0">
              <a:latin typeface="Calibri" panose="020F0502020204030204" pitchFamily="34" charset="0"/>
              <a:cs typeface="Times New Roman" pitchFamily="18" charset="0"/>
            </a:endParaRPr>
          </a:p>
        </p:txBody>
      </p:sp>
    </p:spTree>
    <p:extLst>
      <p:ext uri="{BB962C8B-B14F-4D97-AF65-F5344CB8AC3E}">
        <p14:creationId xmlns:p14="http://schemas.microsoft.com/office/powerpoint/2010/main" val="3653952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7"/>
          <p:cNvPicPr>
            <a:picLocks noChangeAspect="1" noChangeArrowheads="1"/>
          </p:cNvPicPr>
          <p:nvPr/>
        </p:nvPicPr>
        <p:blipFill>
          <a:blip r:embed="rId2">
            <a:extLst>
              <a:ext uri="{28A0092B-C50C-407E-A947-70E740481C1C}">
                <a14:useLocalDpi xmlns:a14="http://schemas.microsoft.com/office/drawing/2010/main" val="0"/>
              </a:ext>
            </a:extLst>
          </a:blip>
          <a:srcRect l="30096" t="11909" r="25626" b="44527"/>
          <a:stretch>
            <a:fillRect/>
          </a:stretch>
        </p:blipFill>
        <p:spPr bwMode="auto">
          <a:xfrm>
            <a:off x="228600" y="376238"/>
            <a:ext cx="8610600" cy="602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061352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8"/>
          <p:cNvSpPr txBox="1">
            <a:spLocks noChangeArrowheads="1"/>
          </p:cNvSpPr>
          <p:nvPr/>
        </p:nvSpPr>
        <p:spPr bwMode="auto">
          <a:xfrm>
            <a:off x="404813" y="2314575"/>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user = </a:t>
            </a:r>
            <a:r>
              <a:rPr lang="en-US" sz="2000" b="1" dirty="0" smtClean="0">
                <a:solidFill>
                  <a:srgbClr val="900BD5"/>
                </a:solidFill>
                <a:latin typeface="Courier New" pitchFamily="49" charset="0"/>
                <a:cs typeface="Courier New" pitchFamily="49" charset="0"/>
              </a:rPr>
              <a:t>input</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Choose </a:t>
            </a:r>
            <a:r>
              <a:rPr lang="en-US" sz="2000" b="1" dirty="0">
                <a:solidFill>
                  <a:srgbClr val="008000"/>
                </a:solidFill>
                <a:latin typeface="Courier New" pitchFamily="49" charset="0"/>
                <a:cs typeface="Courier New" pitchFamily="49" charset="0"/>
              </a:rPr>
              <a:t>your weapon! "</a:t>
            </a:r>
            <a:r>
              <a:rPr lang="en-US" sz="2000" b="1" dirty="0" smtClean="0">
                <a:solidFill>
                  <a:srgbClr val="008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 </a:t>
            </a:r>
            <a:endParaRPr lang="en-US" sz="2000" dirty="0">
              <a:solidFill>
                <a:srgbClr val="000000"/>
              </a:solidFill>
              <a:latin typeface="Courier New" pitchFamily="49" charset="0"/>
              <a:cs typeface="Courier New" pitchFamily="49" charset="0"/>
            </a:endParaRPr>
          </a:p>
        </p:txBody>
      </p:sp>
      <p:sp>
        <p:nvSpPr>
          <p:cNvPr id="18436" name="Text Box 48"/>
          <p:cNvSpPr txBox="1">
            <a:spLocks noChangeArrowheads="1"/>
          </p:cNvSpPr>
          <p:nvPr/>
        </p:nvSpPr>
        <p:spPr bwMode="auto">
          <a:xfrm>
            <a:off x="404813" y="2713038"/>
            <a:ext cx="844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000000"/>
                </a:solidFill>
                <a:latin typeface="Courier New" pitchFamily="49" charset="0"/>
                <a:cs typeface="Courier New" pitchFamily="49" charset="0"/>
              </a:rPr>
              <a:t>comp = </a:t>
            </a:r>
            <a:r>
              <a:rPr lang="en-US" sz="2000" b="1" dirty="0" err="1">
                <a:solidFill>
                  <a:srgbClr val="000000"/>
                </a:solidFill>
                <a:latin typeface="Courier New" pitchFamily="49" charset="0"/>
                <a:cs typeface="Courier New" pitchFamily="49" charset="0"/>
              </a:rPr>
              <a:t>random.choice</a:t>
            </a:r>
            <a:r>
              <a:rPr lang="en-US" sz="2000" b="1" dirty="0">
                <a:solidFill>
                  <a:srgbClr val="000000"/>
                </a:solidFill>
                <a:latin typeface="Courier New" pitchFamily="49" charset="0"/>
                <a:cs typeface="Courier New" pitchFamily="49" charset="0"/>
              </a:rPr>
              <a:t>( [</a:t>
            </a:r>
            <a:r>
              <a:rPr lang="en-US" sz="2000" b="1" dirty="0">
                <a:solidFill>
                  <a:srgbClr val="008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rock'</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'paper'</a:t>
            </a:r>
            <a:r>
              <a:rPr lang="en-US" sz="2000" b="1" dirty="0" err="1">
                <a:solidFill>
                  <a:srgbClr val="000000"/>
                </a:solidFill>
                <a:latin typeface="Courier New" pitchFamily="49" charset="0"/>
                <a:cs typeface="Courier New" pitchFamily="49" charset="0"/>
              </a:rPr>
              <a:t>,</a:t>
            </a:r>
            <a:r>
              <a:rPr lang="en-US" sz="2000" b="1" dirty="0" err="1">
                <a:solidFill>
                  <a:srgbClr val="008000"/>
                </a:solidFill>
                <a:latin typeface="Courier New" pitchFamily="49" charset="0"/>
                <a:cs typeface="Courier New" pitchFamily="49" charset="0"/>
              </a:rPr>
              <a:t>'scissors</a:t>
            </a:r>
            <a:r>
              <a:rPr lang="en-US" sz="2000" b="1" dirty="0">
                <a:solidFill>
                  <a:srgbClr val="008000"/>
                </a:solidFill>
                <a:latin typeface="Courier New" pitchFamily="49" charset="0"/>
                <a:cs typeface="Courier New" pitchFamily="49" charset="0"/>
              </a:rPr>
              <a:t>'</a:t>
            </a:r>
            <a:r>
              <a:rPr lang="en-US" sz="2000" b="1" dirty="0">
                <a:solidFill>
                  <a:srgbClr val="000000"/>
                </a:solidFill>
                <a:latin typeface="Courier New" pitchFamily="49" charset="0"/>
                <a:cs typeface="Courier New" pitchFamily="49" charset="0"/>
              </a:rPr>
              <a:t>] )</a:t>
            </a: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'user </a:t>
            </a:r>
            <a:r>
              <a:rPr lang="en-US" sz="2000" b="1" dirty="0">
                <a:solidFill>
                  <a:srgbClr val="008000"/>
                </a:solidFill>
                <a:latin typeface="Courier New" pitchFamily="49" charset="0"/>
                <a:cs typeface="Courier New" pitchFamily="49" charset="0"/>
              </a:rPr>
              <a:t>(you) chose:'</a:t>
            </a:r>
            <a:r>
              <a:rPr lang="en-US" sz="2000" b="1" dirty="0" smtClean="0">
                <a:solidFill>
                  <a:srgbClr val="000000"/>
                </a:solidFill>
                <a:latin typeface="Courier New" pitchFamily="49" charset="0"/>
                <a:cs typeface="Courier New" pitchFamily="49" charset="0"/>
              </a:rPr>
              <a:t>, </a:t>
            </a:r>
            <a:r>
              <a:rPr lang="en-US" sz="2000" b="1" dirty="0">
                <a:latin typeface="Courier New" pitchFamily="49" charset="0"/>
                <a:cs typeface="Courier New" pitchFamily="49" charset="0"/>
              </a:rPr>
              <a:t>user)</a:t>
            </a:r>
          </a:p>
          <a:p>
            <a:pPr>
              <a:spcBef>
                <a:spcPct val="50000"/>
              </a:spcBef>
            </a:pPr>
            <a:r>
              <a:rPr lang="en-US" sz="2000" b="1" dirty="0" smtClean="0">
                <a:solidFill>
                  <a:srgbClr val="FF6600"/>
                </a:solidFill>
                <a:latin typeface="Courier New" pitchFamily="49" charset="0"/>
                <a:cs typeface="Courier New" pitchFamily="49" charset="0"/>
              </a:rPr>
              <a:t>print</a:t>
            </a:r>
            <a:r>
              <a:rPr lang="en-US" sz="2000" b="1" dirty="0" smtClean="0">
                <a:latin typeface="Courier New" pitchFamily="49" charset="0"/>
                <a:cs typeface="Courier New" pitchFamily="49" charset="0"/>
              </a:rPr>
              <a:t>(</a:t>
            </a:r>
            <a:r>
              <a:rPr lang="en-US" sz="2000" b="1" dirty="0" smtClean="0">
                <a:solidFill>
                  <a:srgbClr val="008000"/>
                </a:solidFill>
                <a:latin typeface="Courier New" pitchFamily="49" charset="0"/>
                <a:cs typeface="Courier New" pitchFamily="49" charset="0"/>
              </a:rPr>
              <a:t>'comp </a:t>
            </a:r>
            <a:r>
              <a:rPr lang="en-US" sz="2000" b="1" dirty="0">
                <a:solidFill>
                  <a:srgbClr val="008000"/>
                </a:solidFill>
                <a:latin typeface="Courier New" pitchFamily="49" charset="0"/>
                <a:cs typeface="Courier New" pitchFamily="49" charset="0"/>
              </a:rPr>
              <a:t>(me!) chose:'</a:t>
            </a:r>
            <a:r>
              <a:rPr lang="en-US" sz="2000" b="1" dirty="0" smtClean="0">
                <a:solidFill>
                  <a:srgbClr val="000000"/>
                </a:solidFill>
                <a:latin typeface="Courier New" pitchFamily="49" charset="0"/>
                <a:cs typeface="Courier New" pitchFamily="49" charset="0"/>
              </a:rPr>
              <a:t>, comp</a:t>
            </a:r>
            <a:r>
              <a:rPr lang="en-US" sz="2000" b="1" dirty="0">
                <a:latin typeface="Courier New" pitchFamily="49" charset="0"/>
                <a:cs typeface="Courier New" pitchFamily="49" charset="0"/>
              </a:rPr>
              <a:t>)</a:t>
            </a:r>
            <a:endParaRPr lang="en-US" sz="2000" dirty="0">
              <a:solidFill>
                <a:srgbClr val="000000"/>
              </a:solidFill>
              <a:latin typeface="Courier New" pitchFamily="49" charset="0"/>
              <a:cs typeface="Courier New" pitchFamily="49" charset="0"/>
            </a:endParaRPr>
          </a:p>
        </p:txBody>
      </p:sp>
      <p:sp>
        <p:nvSpPr>
          <p:cNvPr id="18437" name="Text Box 48"/>
          <p:cNvSpPr txBox="1">
            <a:spLocks noChangeArrowheads="1"/>
          </p:cNvSpPr>
          <p:nvPr/>
        </p:nvSpPr>
        <p:spPr bwMode="auto">
          <a:xfrm>
            <a:off x="381000" y="4467761"/>
            <a:ext cx="8763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FF6600"/>
                </a:solidFill>
                <a:latin typeface="Courier New" pitchFamily="49" charset="0"/>
                <a:cs typeface="Courier New" pitchFamily="49" charset="0"/>
              </a:rPr>
              <a:t>if</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user == </a:t>
            </a:r>
            <a:r>
              <a:rPr lang="en-US" sz="2000" b="1" dirty="0">
                <a:latin typeface="Courier New" pitchFamily="49" charset="0"/>
                <a:cs typeface="Courier New" pitchFamily="49" charset="0"/>
              </a:rPr>
              <a:t>rock</a:t>
            </a:r>
            <a:r>
              <a:rPr lang="en-US" sz="2000" b="1" dirty="0">
                <a:solidFill>
                  <a:srgbClr val="008000"/>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and</a:t>
            </a:r>
            <a:r>
              <a:rPr lang="en-US" sz="2000" b="1" dirty="0">
                <a:solidFill>
                  <a:srgbClr val="FE9C11"/>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comp </a:t>
            </a:r>
            <a:r>
              <a:rPr lang="en-US" sz="2000" b="1" dirty="0" smtClean="0">
                <a:solidFill>
                  <a:srgbClr val="000000"/>
                </a:solidFill>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'paper'</a:t>
            </a:r>
            <a:r>
              <a:rPr lang="en-US" sz="2000" b="1" dirty="0">
                <a:solidFill>
                  <a:srgbClr val="000000"/>
                </a:solidFill>
                <a:latin typeface="Courier New" pitchFamily="49" charset="0"/>
                <a:cs typeface="Courier New" pitchFamily="49" charset="0"/>
              </a:rPr>
              <a:t>:</a:t>
            </a:r>
            <a:endParaRPr lang="en-US" sz="2000" b="1" dirty="0">
              <a:solidFill>
                <a:srgbClr val="008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a:solidFill>
                  <a:srgbClr val="008000"/>
                </a:solidFill>
                <a:latin typeface="Courier New" pitchFamily="49" charset="0"/>
                <a:cs typeface="Courier New" pitchFamily="49" charset="0"/>
              </a:rPr>
              <a:t>'The result is, YOU </a:t>
            </a:r>
            <a:r>
              <a:rPr lang="en-US" sz="2000" b="1" dirty="0" smtClean="0">
                <a:solidFill>
                  <a:srgbClr val="008000"/>
                </a:solidFill>
                <a:latin typeface="Courier New" pitchFamily="49" charset="0"/>
                <a:cs typeface="Courier New" pitchFamily="49" charset="0"/>
              </a:rPr>
              <a:t>LOSE.'</a:t>
            </a:r>
            <a:r>
              <a:rPr lang="en-US" sz="2000" b="1" dirty="0" smtClean="0">
                <a:latin typeface="Courier New" pitchFamily="49" charset="0"/>
                <a:cs typeface="Courier New" pitchFamily="49" charset="0"/>
              </a:rPr>
              <a:t>)</a:t>
            </a:r>
            <a:endParaRPr lang="en-US" sz="2000" b="1" dirty="0">
              <a:solidFill>
                <a:srgbClr val="000000"/>
              </a:solidFill>
              <a:latin typeface="Courier New" pitchFamily="49" charset="0"/>
              <a:cs typeface="Courier New" pitchFamily="49" charset="0"/>
            </a:endParaRPr>
          </a:p>
          <a:p>
            <a:pPr>
              <a:spcBef>
                <a:spcPct val="50000"/>
              </a:spcBef>
            </a:pPr>
            <a:r>
              <a:rPr lang="en-US" sz="2000" b="1" dirty="0">
                <a:solidFill>
                  <a:srgbClr val="900BD5"/>
                </a:solidFill>
                <a:latin typeface="Courier New" pitchFamily="49" charset="0"/>
                <a:cs typeface="Courier New" pitchFamily="49" charset="0"/>
              </a:rPr>
              <a:t>   </a:t>
            </a:r>
            <a:r>
              <a:rPr lang="en-US" sz="2000" b="1" dirty="0" smtClean="0">
                <a:solidFill>
                  <a:srgbClr val="900BD5"/>
                </a:solidFill>
                <a:latin typeface="Courier New" pitchFamily="49" charset="0"/>
                <a:cs typeface="Courier New" pitchFamily="49" charset="0"/>
              </a:rPr>
              <a:t> </a:t>
            </a:r>
            <a:r>
              <a:rPr lang="en-US" sz="2000" b="1" dirty="0">
                <a:solidFill>
                  <a:srgbClr val="FF6600"/>
                </a:solidFill>
                <a:latin typeface="Courier New" pitchFamily="49" charset="0"/>
                <a:cs typeface="Courier New" pitchFamily="49" charset="0"/>
              </a:rPr>
              <a:t>print</a:t>
            </a:r>
            <a:r>
              <a:rPr lang="en-US" sz="2000" b="1" dirty="0">
                <a:latin typeface="Courier New" pitchFamily="49" charset="0"/>
                <a:cs typeface="Courier New" pitchFamily="49" charset="0"/>
              </a:rPr>
              <a:t>(</a:t>
            </a:r>
            <a:r>
              <a:rPr lang="en-US" sz="2000" b="1" dirty="0">
                <a:solidFill>
                  <a:srgbClr val="008000"/>
                </a:solidFill>
                <a:latin typeface="Courier New" pitchFamily="49" charset="0"/>
                <a:cs typeface="Courier New" pitchFamily="49" charset="0"/>
              </a:rPr>
              <a:t>'unless </a:t>
            </a:r>
            <a:r>
              <a:rPr lang="en-US" sz="2000" b="1" dirty="0" smtClean="0">
                <a:solidFill>
                  <a:srgbClr val="008000"/>
                </a:solidFill>
                <a:latin typeface="Courier New" pitchFamily="49" charset="0"/>
                <a:cs typeface="Courier New" pitchFamily="49" charset="0"/>
              </a:rPr>
              <a:t>you\'re </a:t>
            </a:r>
            <a:r>
              <a:rPr lang="en-US" sz="2000" b="1" dirty="0">
                <a:solidFill>
                  <a:srgbClr val="008000"/>
                </a:solidFill>
                <a:latin typeface="Courier New" pitchFamily="49" charset="0"/>
                <a:cs typeface="Courier New" pitchFamily="49" charset="0"/>
              </a:rPr>
              <a:t>a CS 5 grader, then YOU WIN</a:t>
            </a:r>
            <a:r>
              <a:rPr lang="en-US" sz="2000" b="1" dirty="0" smtClean="0">
                <a:solidFill>
                  <a:srgbClr val="008000"/>
                </a:solidFill>
                <a:latin typeface="Courier New" pitchFamily="49" charset="0"/>
                <a:cs typeface="Courier New" pitchFamily="49" charset="0"/>
              </a:rPr>
              <a:t>!'</a:t>
            </a:r>
            <a:r>
              <a:rPr lang="en-US" sz="2000" b="1" dirty="0">
                <a:latin typeface="Courier New" pitchFamily="49" charset="0"/>
                <a:cs typeface="Courier New" pitchFamily="49" charset="0"/>
              </a:rPr>
              <a:t>)</a:t>
            </a:r>
            <a:endParaRPr lang="en-US" sz="2000" dirty="0">
              <a:solidFill>
                <a:srgbClr val="008000"/>
              </a:solidFill>
              <a:latin typeface="Courier New" pitchFamily="49" charset="0"/>
              <a:cs typeface="Courier New" pitchFamily="49" charset="0"/>
            </a:endParaRPr>
          </a:p>
        </p:txBody>
      </p:sp>
      <p:sp>
        <p:nvSpPr>
          <p:cNvPr id="18439" name="Text Box 48"/>
          <p:cNvSpPr txBox="1">
            <a:spLocks noChangeArrowheads="1"/>
          </p:cNvSpPr>
          <p:nvPr/>
        </p:nvSpPr>
        <p:spPr bwMode="auto">
          <a:xfrm>
            <a:off x="404813" y="144780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a:solidFill>
                  <a:srgbClr val="FF6600"/>
                </a:solidFill>
                <a:latin typeface="Courier New" pitchFamily="49" charset="0"/>
                <a:cs typeface="Courier New" pitchFamily="49" charset="0"/>
              </a:rPr>
              <a:t>import</a:t>
            </a:r>
            <a:r>
              <a:rPr lang="en-US" sz="2000" b="1">
                <a:solidFill>
                  <a:srgbClr val="000000"/>
                </a:solidFill>
                <a:latin typeface="Courier New" pitchFamily="49" charset="0"/>
                <a:cs typeface="Courier New" pitchFamily="49" charset="0"/>
              </a:rPr>
              <a:t> random</a:t>
            </a:r>
            <a:endParaRPr lang="en-US" sz="2000">
              <a:solidFill>
                <a:srgbClr val="000000"/>
              </a:solidFill>
              <a:latin typeface="Courier New" pitchFamily="49" charset="0"/>
              <a:cs typeface="Courier New" pitchFamily="49" charset="0"/>
            </a:endParaRPr>
          </a:p>
        </p:txBody>
      </p:sp>
      <p:sp>
        <p:nvSpPr>
          <p:cNvPr id="18442" name="Rectangle 11"/>
          <p:cNvSpPr>
            <a:spLocks noChangeArrowheads="1"/>
          </p:cNvSpPr>
          <p:nvPr/>
        </p:nvSpPr>
        <p:spPr bwMode="auto">
          <a:xfrm>
            <a:off x="404813" y="6229290"/>
            <a:ext cx="6300787" cy="400110"/>
          </a:xfrm>
          <a:prstGeom prst="rect">
            <a:avLst/>
          </a:prstGeom>
          <a:solidFill>
            <a:srgbClr val="D6EAF6"/>
          </a:solidFill>
          <a:ln>
            <a:noFill/>
          </a:ln>
          <a:extLst/>
        </p:spPr>
        <p:txBody>
          <a:bodyPr wrap="square">
            <a:spAutoFit/>
          </a:bodyPr>
          <a:lstStyle/>
          <a:p>
            <a:pPr algn="ctr"/>
            <a:r>
              <a:rPr lang="en-US" sz="2000" dirty="0">
                <a:latin typeface="Cambria" pitchFamily="18" charset="0"/>
              </a:rPr>
              <a:t>(3) </a:t>
            </a:r>
            <a:r>
              <a:rPr lang="en-US" sz="2000" dirty="0" smtClean="0">
                <a:latin typeface="Cambria" pitchFamily="18" charset="0"/>
              </a:rPr>
              <a:t>Punctuation  used in more than one way:  </a:t>
            </a:r>
            <a:r>
              <a:rPr lang="en-US" sz="2000" b="1" dirty="0" smtClean="0">
                <a:latin typeface="Courier New" panose="02070309020205020404" pitchFamily="49" charset="0"/>
                <a:cs typeface="Courier New" panose="02070309020205020404" pitchFamily="49" charset="0"/>
              </a:rPr>
              <a:t>().'=,:</a:t>
            </a:r>
            <a:endParaRPr lang="en-US" sz="3600" b="1" dirty="0">
              <a:latin typeface="Courier New" panose="02070309020205020404" pitchFamily="49" charset="0"/>
              <a:cs typeface="Courier New" panose="02070309020205020404" pitchFamily="49" charset="0"/>
            </a:endParaRPr>
          </a:p>
        </p:txBody>
      </p:sp>
      <p:sp>
        <p:nvSpPr>
          <p:cNvPr id="11" name="Rectangle 35"/>
          <p:cNvSpPr>
            <a:spLocks noChangeArrowheads="1"/>
          </p:cNvSpPr>
          <p:nvPr/>
        </p:nvSpPr>
        <p:spPr bwMode="auto">
          <a:xfrm>
            <a:off x="6043611" y="1676400"/>
            <a:ext cx="2959101" cy="646331"/>
          </a:xfrm>
          <a:prstGeom prst="rect">
            <a:avLst/>
          </a:prstGeom>
          <a:solidFill>
            <a:schemeClr val="bg1"/>
          </a:solidFill>
          <a:ln>
            <a:noFill/>
          </a:ln>
          <a:extLst/>
        </p:spPr>
        <p:txBody>
          <a:bodyPr wrap="square">
            <a:spAutoFit/>
          </a:bodyPr>
          <a:lstStyle/>
          <a:p>
            <a:pPr algn="r"/>
            <a:r>
              <a:rPr lang="en-US" sz="1200" dirty="0">
                <a:latin typeface="Cambria" pitchFamily="18" charset="0"/>
              </a:rPr>
              <a:t>(1) prints the "weapon" prompt </a:t>
            </a:r>
          </a:p>
          <a:p>
            <a:pPr algn="r"/>
            <a:r>
              <a:rPr lang="en-US" sz="1200" dirty="0">
                <a:latin typeface="Cambria" pitchFamily="18" charset="0"/>
              </a:rPr>
              <a:t>(2) gets user's input from the </a:t>
            </a:r>
            <a:r>
              <a:rPr lang="en-US" sz="1200" dirty="0" err="1">
                <a:latin typeface="Cambria" pitchFamily="18" charset="0"/>
              </a:rPr>
              <a:t>kbd</a:t>
            </a:r>
            <a:r>
              <a:rPr lang="en-US" sz="1200" dirty="0">
                <a:latin typeface="Cambria" pitchFamily="18" charset="0"/>
              </a:rPr>
              <a:t> </a:t>
            </a:r>
          </a:p>
          <a:p>
            <a:pPr algn="r"/>
            <a:r>
              <a:rPr lang="en-US" sz="1200" dirty="0">
                <a:latin typeface="Cambria" pitchFamily="18" charset="0"/>
              </a:rPr>
              <a:t>(3) assigns that input to the variable </a:t>
            </a:r>
            <a:r>
              <a:rPr lang="en-US" sz="1200" dirty="0">
                <a:latin typeface="Cambria" pitchFamily="18" charset="0"/>
                <a:cs typeface="Courier New" pitchFamily="49" charset="0"/>
              </a:rPr>
              <a:t>user</a:t>
            </a:r>
          </a:p>
        </p:txBody>
      </p:sp>
      <p:sp>
        <p:nvSpPr>
          <p:cNvPr id="12" name="Rectangle 36"/>
          <p:cNvSpPr>
            <a:spLocks noChangeArrowheads="1"/>
          </p:cNvSpPr>
          <p:nvPr/>
        </p:nvSpPr>
        <p:spPr bwMode="auto">
          <a:xfrm rot="-5400000">
            <a:off x="-1166540" y="2902843"/>
            <a:ext cx="27474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dirty="0">
                <a:solidFill>
                  <a:srgbClr val="000000"/>
                </a:solidFill>
                <a:latin typeface="Cambria" pitchFamily="18" charset="0"/>
              </a:rPr>
              <a:t>every block of code must line </a:t>
            </a:r>
            <a:r>
              <a:rPr lang="en-US" sz="1400" dirty="0" smtClean="0">
                <a:solidFill>
                  <a:srgbClr val="000000"/>
                </a:solidFill>
                <a:latin typeface="Cambria" pitchFamily="18" charset="0"/>
              </a:rPr>
              <a:t>up!</a:t>
            </a:r>
            <a:endParaRPr lang="en-US" sz="3200" dirty="0">
              <a:latin typeface="Cambria" pitchFamily="18" charset="0"/>
            </a:endParaRPr>
          </a:p>
        </p:txBody>
      </p:sp>
      <p:cxnSp>
        <p:nvCxnSpPr>
          <p:cNvPr id="13" name="Straight Connector 39"/>
          <p:cNvCxnSpPr>
            <a:cxnSpLocks noChangeShapeType="1"/>
          </p:cNvCxnSpPr>
          <p:nvPr/>
        </p:nvCxnSpPr>
        <p:spPr bwMode="auto">
          <a:xfrm flipV="1">
            <a:off x="382587" y="1676400"/>
            <a:ext cx="0" cy="285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4" name="Rectangle 36"/>
          <p:cNvSpPr>
            <a:spLocks noChangeArrowheads="1"/>
          </p:cNvSpPr>
          <p:nvPr/>
        </p:nvSpPr>
        <p:spPr bwMode="auto">
          <a:xfrm rot="-5400000">
            <a:off x="177862" y="4970753"/>
            <a:ext cx="8175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50" dirty="0">
                <a:solidFill>
                  <a:srgbClr val="000000"/>
                </a:solidFill>
                <a:latin typeface="Cambria" pitchFamily="18" charset="0"/>
              </a:rPr>
              <a:t>every block of code must line up</a:t>
            </a:r>
            <a:r>
              <a:rPr lang="en-US" sz="1050" dirty="0" smtClean="0">
                <a:solidFill>
                  <a:srgbClr val="000000"/>
                </a:solidFill>
                <a:latin typeface="Cambria" pitchFamily="18" charset="0"/>
              </a:rPr>
              <a:t>!</a:t>
            </a:r>
            <a:endParaRPr lang="en-US" sz="1050" dirty="0">
              <a:latin typeface="Cambria" pitchFamily="18" charset="0"/>
            </a:endParaRPr>
          </a:p>
        </p:txBody>
      </p:sp>
      <p:cxnSp>
        <p:nvCxnSpPr>
          <p:cNvPr id="15" name="Straight Connector 39"/>
          <p:cNvCxnSpPr>
            <a:cxnSpLocks noChangeShapeType="1"/>
          </p:cNvCxnSpPr>
          <p:nvPr/>
        </p:nvCxnSpPr>
        <p:spPr bwMode="auto">
          <a:xfrm flipV="1">
            <a:off x="990600" y="50113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 name="Down Arrow 15"/>
          <p:cNvSpPr/>
          <p:nvPr/>
        </p:nvSpPr>
        <p:spPr bwMode="auto">
          <a:xfrm rot="11546614">
            <a:off x="3537257" y="5757955"/>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7" name="Rectangle 41"/>
          <p:cNvSpPr>
            <a:spLocks noChangeArrowheads="1"/>
          </p:cNvSpPr>
          <p:nvPr/>
        </p:nvSpPr>
        <p:spPr bwMode="auto">
          <a:xfrm>
            <a:off x="815359" y="5834390"/>
            <a:ext cx="2689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200" dirty="0">
                <a:solidFill>
                  <a:srgbClr val="000000"/>
                </a:solidFill>
                <a:latin typeface="Cambria" pitchFamily="18" charset="0"/>
              </a:rPr>
              <a:t>a backslash handles </a:t>
            </a:r>
            <a:r>
              <a:rPr lang="en-US" sz="1200" dirty="0" smtClean="0">
                <a:solidFill>
                  <a:srgbClr val="000000"/>
                </a:solidFill>
                <a:latin typeface="Cambria" pitchFamily="18" charset="0"/>
              </a:rPr>
              <a:t>special characters</a:t>
            </a:r>
            <a:endParaRPr lang="en-US" sz="1200" dirty="0">
              <a:latin typeface="Cambria" pitchFamily="18" charset="0"/>
            </a:endParaRPr>
          </a:p>
        </p:txBody>
      </p:sp>
      <p:sp>
        <p:nvSpPr>
          <p:cNvPr id="18" name="Rectangle 42"/>
          <p:cNvSpPr>
            <a:spLocks noChangeArrowheads="1"/>
          </p:cNvSpPr>
          <p:nvPr/>
        </p:nvSpPr>
        <p:spPr bwMode="auto">
          <a:xfrm>
            <a:off x="7155921" y="5697184"/>
            <a:ext cx="1856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200" dirty="0">
                <a:solidFill>
                  <a:srgbClr val="000000"/>
                </a:solidFill>
                <a:latin typeface="Cambria" pitchFamily="18" charset="0"/>
              </a:rPr>
              <a:t>flattering </a:t>
            </a:r>
            <a:r>
              <a:rPr lang="en-US" sz="1200" dirty="0" smtClean="0">
                <a:solidFill>
                  <a:srgbClr val="000000"/>
                </a:solidFill>
                <a:latin typeface="Cambria" pitchFamily="18" charset="0"/>
              </a:rPr>
              <a:t> - or </a:t>
            </a:r>
            <a:r>
              <a:rPr lang="en-US" sz="1200" dirty="0">
                <a:solidFill>
                  <a:srgbClr val="000000"/>
                </a:solidFill>
                <a:latin typeface="Cambria" pitchFamily="18" charset="0"/>
              </a:rPr>
              <a:t>flouting </a:t>
            </a:r>
            <a:r>
              <a:rPr lang="en-US" sz="1200" dirty="0" smtClean="0">
                <a:solidFill>
                  <a:srgbClr val="000000"/>
                </a:solidFill>
                <a:latin typeface="Cambria" pitchFamily="18" charset="0"/>
              </a:rPr>
              <a:t>- graders </a:t>
            </a:r>
            <a:r>
              <a:rPr lang="en-US" sz="1200" dirty="0">
                <a:solidFill>
                  <a:srgbClr val="000000"/>
                </a:solidFill>
                <a:latin typeface="Cambria" pitchFamily="18" charset="0"/>
              </a:rPr>
              <a:t>is encouraged!</a:t>
            </a:r>
            <a:endParaRPr lang="en-US" sz="1200" dirty="0">
              <a:latin typeface="Cambria" pitchFamily="18" charset="0"/>
            </a:endParaRPr>
          </a:p>
        </p:txBody>
      </p:sp>
      <p:sp>
        <p:nvSpPr>
          <p:cNvPr id="20" name="Down Arrow 19"/>
          <p:cNvSpPr/>
          <p:nvPr/>
        </p:nvSpPr>
        <p:spPr bwMode="auto">
          <a:xfrm>
            <a:off x="4193823" y="1647855"/>
            <a:ext cx="328613" cy="655431"/>
          </a:xfrm>
          <a:prstGeom prst="downArrow">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1" name="Rectangle 35"/>
          <p:cNvSpPr>
            <a:spLocks noChangeArrowheads="1"/>
          </p:cNvSpPr>
          <p:nvPr/>
        </p:nvSpPr>
        <p:spPr bwMode="auto">
          <a:xfrm>
            <a:off x="809537" y="4028405"/>
            <a:ext cx="25034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dirty="0" smtClean="0">
                <a:solidFill>
                  <a:srgbClr val="000000"/>
                </a:solidFill>
                <a:latin typeface="Cambria" pitchFamily="18" charset="0"/>
              </a:rPr>
              <a:t>test-equals uses </a:t>
            </a:r>
            <a:r>
              <a:rPr lang="en-US" sz="1200" dirty="0">
                <a:solidFill>
                  <a:srgbClr val="000000"/>
                </a:solidFill>
                <a:latin typeface="Cambria" pitchFamily="18" charset="0"/>
              </a:rPr>
              <a:t>TWO equals signs</a:t>
            </a:r>
            <a:endParaRPr lang="en-US" sz="1200" dirty="0">
              <a:latin typeface="Cambria" pitchFamily="18" charset="0"/>
            </a:endParaRPr>
          </a:p>
        </p:txBody>
      </p:sp>
      <p:sp>
        <p:nvSpPr>
          <p:cNvPr id="22" name="Rectangle 35"/>
          <p:cNvSpPr>
            <a:spLocks noChangeArrowheads="1"/>
          </p:cNvSpPr>
          <p:nvPr/>
        </p:nvSpPr>
        <p:spPr bwMode="auto">
          <a:xfrm>
            <a:off x="6347617" y="4750806"/>
            <a:ext cx="19581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solidFill>
                  <a:srgbClr val="000000"/>
                </a:solidFill>
                <a:latin typeface="Cambria" pitchFamily="18" charset="0"/>
              </a:rPr>
              <a:t>a colon starts a new block</a:t>
            </a:r>
            <a:endParaRPr lang="en-US" sz="1200" dirty="0">
              <a:latin typeface="Cambria" pitchFamily="18" charset="0"/>
            </a:endParaRPr>
          </a:p>
        </p:txBody>
      </p:sp>
      <p:sp>
        <p:nvSpPr>
          <p:cNvPr id="23" name="Rectangle 32"/>
          <p:cNvSpPr>
            <a:spLocks noChangeArrowheads="1"/>
          </p:cNvSpPr>
          <p:nvPr/>
        </p:nvSpPr>
        <p:spPr bwMode="auto">
          <a:xfrm>
            <a:off x="4800996" y="3936071"/>
            <a:ext cx="2449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solidFill>
                  <a:srgbClr val="000000"/>
                </a:solidFill>
                <a:latin typeface="Cambria" pitchFamily="18" charset="0"/>
              </a:rPr>
              <a:t>The comma prints a space and does NOT go to the next line. </a:t>
            </a:r>
            <a:endParaRPr lang="en-US" sz="1200" dirty="0">
              <a:latin typeface="Cambria" pitchFamily="18" charset="0"/>
            </a:endParaRPr>
          </a:p>
        </p:txBody>
      </p:sp>
      <p:sp>
        <p:nvSpPr>
          <p:cNvPr id="24" name="Rectangle 34"/>
          <p:cNvSpPr>
            <a:spLocks noChangeArrowheads="1"/>
          </p:cNvSpPr>
          <p:nvPr/>
        </p:nvSpPr>
        <p:spPr bwMode="auto">
          <a:xfrm>
            <a:off x="1443503" y="1833317"/>
            <a:ext cx="19024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200" dirty="0" smtClean="0">
                <a:solidFill>
                  <a:srgbClr val="000000"/>
                </a:solidFill>
                <a:latin typeface="Cambria" pitchFamily="18" charset="0"/>
              </a:rPr>
              <a:t>set-equals always uses </a:t>
            </a:r>
            <a:r>
              <a:rPr lang="en-US" sz="1200" dirty="0">
                <a:solidFill>
                  <a:srgbClr val="000000"/>
                </a:solidFill>
                <a:latin typeface="Cambria" pitchFamily="18" charset="0"/>
              </a:rPr>
              <a:t>ONE equals </a:t>
            </a:r>
            <a:r>
              <a:rPr lang="en-US" sz="1200" dirty="0" smtClean="0">
                <a:solidFill>
                  <a:srgbClr val="000000"/>
                </a:solidFill>
                <a:latin typeface="Cambria" pitchFamily="18" charset="0"/>
              </a:rPr>
              <a:t>sign</a:t>
            </a:r>
            <a:endParaRPr lang="en-US" sz="1200" dirty="0">
              <a:latin typeface="Cambria" pitchFamily="18" charset="0"/>
            </a:endParaRPr>
          </a:p>
        </p:txBody>
      </p:sp>
      <p:sp>
        <p:nvSpPr>
          <p:cNvPr id="25" name="Down Arrow 24"/>
          <p:cNvSpPr/>
          <p:nvPr/>
        </p:nvSpPr>
        <p:spPr bwMode="auto">
          <a:xfrm rot="1728842">
            <a:off x="1279196" y="2122703"/>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6" name="Down Arrow 25"/>
          <p:cNvSpPr/>
          <p:nvPr/>
        </p:nvSpPr>
        <p:spPr bwMode="auto">
          <a:xfrm rot="20315784">
            <a:off x="1645401" y="4267205"/>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Down Arrow 26"/>
          <p:cNvSpPr/>
          <p:nvPr/>
        </p:nvSpPr>
        <p:spPr bwMode="auto">
          <a:xfrm rot="6998771">
            <a:off x="5960638" y="4623085"/>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Down Arrow 27"/>
          <p:cNvSpPr/>
          <p:nvPr/>
        </p:nvSpPr>
        <p:spPr bwMode="auto">
          <a:xfrm rot="8244564">
            <a:off x="4404629" y="3888017"/>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9" name="Down Arrow 28"/>
          <p:cNvSpPr/>
          <p:nvPr/>
        </p:nvSpPr>
        <p:spPr bwMode="auto">
          <a:xfrm rot="9128711">
            <a:off x="7919861" y="3104399"/>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ectangle 35"/>
          <p:cNvSpPr>
            <a:spLocks noChangeArrowheads="1"/>
          </p:cNvSpPr>
          <p:nvPr/>
        </p:nvSpPr>
        <p:spPr bwMode="auto">
          <a:xfrm>
            <a:off x="7696200" y="3414241"/>
            <a:ext cx="1360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1200" dirty="0" smtClean="0">
                <a:solidFill>
                  <a:srgbClr val="000000"/>
                </a:solidFill>
                <a:latin typeface="Cambria" pitchFamily="18" charset="0"/>
              </a:rPr>
              <a:t>match brackets and quotes !</a:t>
            </a:r>
            <a:endParaRPr lang="en-US" sz="1200" dirty="0">
              <a:latin typeface="Cambria" pitchFamily="18" charset="0"/>
            </a:endParaRPr>
          </a:p>
        </p:txBody>
      </p:sp>
      <p:sp>
        <p:nvSpPr>
          <p:cNvPr id="31" name="Rectangle 11"/>
          <p:cNvSpPr>
            <a:spLocks noChangeArrowheads="1"/>
          </p:cNvSpPr>
          <p:nvPr/>
        </p:nvSpPr>
        <p:spPr bwMode="auto">
          <a:xfrm>
            <a:off x="5165724" y="243989"/>
            <a:ext cx="3749676" cy="707886"/>
          </a:xfrm>
          <a:prstGeom prst="rect">
            <a:avLst/>
          </a:prstGeom>
          <a:solidFill>
            <a:srgbClr val="D6EAF6"/>
          </a:solidFill>
          <a:ln>
            <a:noFill/>
          </a:ln>
          <a:extLst/>
        </p:spPr>
        <p:txBody>
          <a:bodyPr wrap="square">
            <a:spAutoFit/>
          </a:bodyPr>
          <a:lstStyle/>
          <a:p>
            <a:pPr algn="ctr"/>
            <a:r>
              <a:rPr lang="en-US" sz="2000" dirty="0">
                <a:latin typeface="Cambria" pitchFamily="18" charset="0"/>
              </a:rPr>
              <a:t>(1) F</a:t>
            </a:r>
            <a:r>
              <a:rPr lang="en-US" sz="2000" dirty="0" smtClean="0">
                <a:latin typeface="Cambria" pitchFamily="18" charset="0"/>
              </a:rPr>
              <a:t>ind </a:t>
            </a:r>
            <a:r>
              <a:rPr lang="en-US" sz="2000" dirty="0">
                <a:latin typeface="Cambria" pitchFamily="18" charset="0"/>
              </a:rPr>
              <a:t>and correct </a:t>
            </a:r>
            <a:r>
              <a:rPr lang="en-US" sz="2000" dirty="0" smtClean="0">
                <a:latin typeface="Cambria" pitchFamily="18" charset="0"/>
              </a:rPr>
              <a:t>as many errors as you can here…</a:t>
            </a:r>
            <a:endParaRPr lang="en-US" sz="3600" dirty="0">
              <a:latin typeface="Cambria" pitchFamily="18" charset="0"/>
            </a:endParaRPr>
          </a:p>
        </p:txBody>
      </p:sp>
      <p:sp>
        <p:nvSpPr>
          <p:cNvPr id="32" name="Rectangle 11"/>
          <p:cNvSpPr>
            <a:spLocks noChangeArrowheads="1"/>
          </p:cNvSpPr>
          <p:nvPr/>
        </p:nvSpPr>
        <p:spPr bwMode="auto">
          <a:xfrm>
            <a:off x="3289816" y="1295400"/>
            <a:ext cx="5705665" cy="400110"/>
          </a:xfrm>
          <a:prstGeom prst="rect">
            <a:avLst/>
          </a:prstGeom>
          <a:solidFill>
            <a:srgbClr val="D6EAF6"/>
          </a:solidFill>
          <a:ln>
            <a:noFill/>
          </a:ln>
          <a:extLst/>
        </p:spPr>
        <p:txBody>
          <a:bodyPr wrap="none">
            <a:spAutoFit/>
          </a:bodyPr>
          <a:lstStyle/>
          <a:p>
            <a:pPr algn="r"/>
            <a:r>
              <a:rPr lang="en-US" sz="2000" dirty="0" smtClean="0">
                <a:latin typeface="Cambria" pitchFamily="18" charset="0"/>
              </a:rPr>
              <a:t>(2)  </a:t>
            </a:r>
            <a:r>
              <a:rPr lang="en-US" sz="2000" dirty="0">
                <a:latin typeface="Cambria" pitchFamily="18" charset="0"/>
              </a:rPr>
              <a:t>This line is doing </a:t>
            </a:r>
            <a:r>
              <a:rPr lang="en-US" sz="2000" b="1" i="1" dirty="0">
                <a:latin typeface="Cambria" pitchFamily="18" charset="0"/>
              </a:rPr>
              <a:t>three</a:t>
            </a:r>
            <a:r>
              <a:rPr lang="en-US" sz="2000" dirty="0">
                <a:latin typeface="Cambria" pitchFamily="18" charset="0"/>
              </a:rPr>
              <a:t> things… what are they?</a:t>
            </a:r>
            <a:endParaRPr lang="en-US" sz="3600" dirty="0">
              <a:latin typeface="Cambria" pitchFamily="18" charset="0"/>
            </a:endParaRPr>
          </a:p>
        </p:txBody>
      </p:sp>
      <p:sp>
        <p:nvSpPr>
          <p:cNvPr id="33" name="Text Box 11"/>
          <p:cNvSpPr txBox="1">
            <a:spLocks noChangeArrowheads="1"/>
          </p:cNvSpPr>
          <p:nvPr/>
        </p:nvSpPr>
        <p:spPr bwMode="auto">
          <a:xfrm>
            <a:off x="152400" y="228600"/>
            <a:ext cx="479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i="1" dirty="0" smtClean="0">
                <a:latin typeface="Cambria" panose="02040503050406030204" pitchFamily="18" charset="0"/>
                <a:cs typeface="Times New Roman" pitchFamily="18" charset="0"/>
              </a:rPr>
              <a:t>Syntax challenge!</a:t>
            </a:r>
            <a:endParaRPr lang="en-US" sz="4200" i="1" dirty="0">
              <a:latin typeface="Cambria" panose="02040503050406030204" pitchFamily="18" charset="0"/>
              <a:cs typeface="Times New Roman" pitchFamily="18" charset="0"/>
            </a:endParaRPr>
          </a:p>
        </p:txBody>
      </p:sp>
      <p:sp>
        <p:nvSpPr>
          <p:cNvPr id="34" name="Down Arrow 33"/>
          <p:cNvSpPr/>
          <p:nvPr/>
        </p:nvSpPr>
        <p:spPr bwMode="auto">
          <a:xfrm rot="10566695">
            <a:off x="8211927" y="6137775"/>
            <a:ext cx="328613" cy="333375"/>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680348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1"/>
          <p:cNvSpPr txBox="1">
            <a:spLocks noChangeArrowheads="1"/>
          </p:cNvSpPr>
          <p:nvPr/>
        </p:nvSpPr>
        <p:spPr bwMode="auto">
          <a:xfrm>
            <a:off x="152400" y="381000"/>
            <a:ext cx="6248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a:latin typeface="Cambria" pitchFamily="18" charset="0"/>
                <a:cs typeface="Times New Roman" pitchFamily="18" charset="0"/>
              </a:rPr>
              <a:t>Tear off </a:t>
            </a:r>
            <a:r>
              <a:rPr lang="en-US" sz="4200" i="1" dirty="0" smtClean="0">
                <a:latin typeface="Cambria" pitchFamily="18" charset="0"/>
                <a:cs typeface="Times New Roman" pitchFamily="18" charset="0"/>
              </a:rPr>
              <a:t> that page</a:t>
            </a:r>
            <a:endParaRPr lang="en-US" sz="4200" i="1" dirty="0">
              <a:latin typeface="Cambria" pitchFamily="18" charset="0"/>
              <a:cs typeface="Times New Roman" pitchFamily="18" charset="0"/>
            </a:endParaRPr>
          </a:p>
        </p:txBody>
      </p:sp>
      <p:sp>
        <p:nvSpPr>
          <p:cNvPr id="3" name="Text Box 11"/>
          <p:cNvSpPr txBox="1">
            <a:spLocks noChangeArrowheads="1"/>
          </p:cNvSpPr>
          <p:nvPr/>
        </p:nvSpPr>
        <p:spPr bwMode="auto">
          <a:xfrm>
            <a:off x="152400" y="1124832"/>
            <a:ext cx="876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Pass those to the aisles + </a:t>
            </a:r>
            <a:r>
              <a:rPr lang="en-US" sz="4200" b="1" i="1" dirty="0" smtClean="0">
                <a:latin typeface="Cambria" pitchFamily="18" charset="0"/>
                <a:cs typeface="Times New Roman" pitchFamily="18" charset="0"/>
              </a:rPr>
              <a:t>East</a:t>
            </a:r>
            <a:r>
              <a:rPr lang="en-US" sz="4200" b="1" i="1" dirty="0" smtClean="0">
                <a:latin typeface="Cambria" pitchFamily="18" charset="0"/>
                <a:cs typeface="Times New Roman" pitchFamily="18" charset="0"/>
              </a:rPr>
              <a:t>ward</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sp>
        <p:nvSpPr>
          <p:cNvPr id="4" name="Text Box 11"/>
          <p:cNvSpPr txBox="1">
            <a:spLocks noChangeArrowheads="1"/>
          </p:cNvSpPr>
          <p:nvPr/>
        </p:nvSpPr>
        <p:spPr bwMode="auto">
          <a:xfrm>
            <a:off x="474133" y="2784959"/>
            <a:ext cx="6688667" cy="738664"/>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be sure your name's on one...</a:t>
            </a:r>
            <a:endParaRPr lang="en-US" sz="4200" i="1" dirty="0">
              <a:latin typeface="Cambria" pitchFamily="18" charset="0"/>
              <a:cs typeface="Times New Roman" pitchFamily="18" charset="0"/>
            </a:endParaRPr>
          </a:p>
        </p:txBody>
      </p:sp>
      <p:sp>
        <p:nvSpPr>
          <p:cNvPr id="5" name="Text Box 11"/>
          <p:cNvSpPr txBox="1">
            <a:spLocks noChangeArrowheads="1"/>
          </p:cNvSpPr>
          <p:nvPr/>
        </p:nvSpPr>
        <p:spPr bwMode="auto">
          <a:xfrm>
            <a:off x="1524000" y="5867400"/>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 then turn back into the packet</a:t>
            </a:r>
            <a:endParaRPr lang="en-US" sz="4200" i="1" dirty="0">
              <a:latin typeface="Cambria" pitchFamily="18" charset="0"/>
              <a:cs typeface="Times New Roman" pitchFamily="18" charset="0"/>
            </a:endParaRPr>
          </a:p>
        </p:txBody>
      </p:sp>
      <p:sp>
        <p:nvSpPr>
          <p:cNvPr id="6" name="Text Box 11"/>
          <p:cNvSpPr txBox="1">
            <a:spLocks noChangeArrowheads="1"/>
          </p:cNvSpPr>
          <p:nvPr/>
        </p:nvSpPr>
        <p:spPr bwMode="auto">
          <a:xfrm>
            <a:off x="2150534" y="3758625"/>
            <a:ext cx="6612466" cy="58477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i="1" dirty="0">
                <a:latin typeface="Calibri" panose="020F0502020204030204" pitchFamily="34" charset="0"/>
                <a:cs typeface="Times New Roman" pitchFamily="18" charset="0"/>
              </a:rPr>
              <a:t>T</a:t>
            </a:r>
            <a:r>
              <a:rPr lang="en-US" sz="3200" i="1" dirty="0" smtClean="0">
                <a:latin typeface="Calibri" panose="020F0502020204030204" pitchFamily="34" charset="0"/>
                <a:cs typeface="Times New Roman" pitchFamily="18" charset="0"/>
              </a:rPr>
              <a:t>ake </a:t>
            </a:r>
            <a:r>
              <a:rPr lang="en-US" sz="3200" i="1" dirty="0" smtClean="0">
                <a:latin typeface="Calibri" panose="020F0502020204030204" pitchFamily="34" charset="0"/>
                <a:cs typeface="Times New Roman" pitchFamily="18" charset="0"/>
              </a:rPr>
              <a:t>a picture if you'd like to "keep" it</a:t>
            </a:r>
            <a:endParaRPr lang="en-US" sz="3200" i="1" dirty="0">
              <a:latin typeface="Calibri" panose="020F0502020204030204" pitchFamily="34" charset="0"/>
              <a:cs typeface="Times New Roman" pitchFamily="18" charset="0"/>
            </a:endParaRPr>
          </a:p>
        </p:txBody>
      </p:sp>
    </p:spTree>
    <p:extLst>
      <p:ext uri="{BB962C8B-B14F-4D97-AF65-F5344CB8AC3E}">
        <p14:creationId xmlns:p14="http://schemas.microsoft.com/office/powerpoint/2010/main" val="2665046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5"/>
          <p:cNvSpPr txBox="1">
            <a:spLocks noChangeArrowheads="1"/>
          </p:cNvSpPr>
          <p:nvPr/>
        </p:nvSpPr>
        <p:spPr bwMode="auto">
          <a:xfrm>
            <a:off x="838200" y="100012"/>
            <a:ext cx="7543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dirty="0" smtClean="0">
                <a:latin typeface="Cambria" pitchFamily="18" charset="0"/>
              </a:rPr>
              <a:t>hw0pr2a:   </a:t>
            </a:r>
            <a:r>
              <a:rPr lang="en-US" sz="4200" i="1" dirty="0" smtClean="0">
                <a:latin typeface="Cambria" pitchFamily="18" charset="0"/>
              </a:rPr>
              <a:t>RPS...</a:t>
            </a:r>
            <a:endParaRPr lang="en-US" sz="4200" dirty="0">
              <a:latin typeface="Cambria"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36028"/>
            <a:ext cx="7010400" cy="5540972"/>
          </a:xfrm>
          <a:prstGeom prst="rect">
            <a:avLst/>
          </a:prstGeom>
        </p:spPr>
      </p:pic>
      <p:sp>
        <p:nvSpPr>
          <p:cNvPr id="8" name="Down Arrow 7"/>
          <p:cNvSpPr/>
          <p:nvPr/>
        </p:nvSpPr>
        <p:spPr bwMode="auto">
          <a:xfrm rot="4125405">
            <a:off x="7300114" y="2429083"/>
            <a:ext cx="762000" cy="1143000"/>
          </a:xfrm>
          <a:prstGeom prst="downArrow">
            <a:avLst/>
          </a:prstGeom>
          <a:solidFill>
            <a:schemeClr val="bg1">
              <a:lumMod val="95000"/>
            </a:scheme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Down Arrow 8"/>
          <p:cNvSpPr/>
          <p:nvPr/>
        </p:nvSpPr>
        <p:spPr bwMode="auto">
          <a:xfrm rot="6750396">
            <a:off x="6236415" y="3306890"/>
            <a:ext cx="762000" cy="1143000"/>
          </a:xfrm>
          <a:prstGeom prst="downArrow">
            <a:avLst/>
          </a:prstGeom>
          <a:solidFill>
            <a:schemeClr val="bg1">
              <a:lumMod val="95000"/>
            </a:scheme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 name="Down Arrow 9"/>
          <p:cNvSpPr/>
          <p:nvPr/>
        </p:nvSpPr>
        <p:spPr bwMode="auto">
          <a:xfrm rot="3990617">
            <a:off x="4469860" y="4690649"/>
            <a:ext cx="762000" cy="1143000"/>
          </a:xfrm>
          <a:prstGeom prst="downArrow">
            <a:avLst/>
          </a:prstGeom>
          <a:solidFill>
            <a:schemeClr val="bg1">
              <a:lumMod val="95000"/>
            </a:scheme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 name="Rectangle 10"/>
          <p:cNvSpPr/>
          <p:nvPr/>
        </p:nvSpPr>
        <p:spPr>
          <a:xfrm>
            <a:off x="7888675" y="2133600"/>
            <a:ext cx="990600" cy="646331"/>
          </a:xfrm>
          <a:prstGeom prst="rect">
            <a:avLst/>
          </a:prstGeom>
          <a:solidFill>
            <a:schemeClr val="bg1">
              <a:lumMod val="95000"/>
            </a:schemeClr>
          </a:solidFill>
          <a:ln>
            <a:solidFill>
              <a:srgbClr val="FFFF00"/>
            </a:solidFill>
          </a:ln>
        </p:spPr>
        <p:txBody>
          <a:bodyPr wrap="square">
            <a:spAutoFit/>
          </a:bodyPr>
          <a:lstStyle/>
          <a:p>
            <a:pPr algn="ctr"/>
            <a:r>
              <a:rPr lang="en-US" sz="1800" dirty="0" smtClean="0">
                <a:latin typeface="Calibri" panose="020F0502020204030204" pitchFamily="34" charset="0"/>
                <a:cs typeface="Calibri" panose="020F0502020204030204" pitchFamily="34" charset="0"/>
              </a:rPr>
              <a:t>random choices!</a:t>
            </a:r>
            <a:endParaRPr lang="en-US" sz="1800" dirty="0">
              <a:latin typeface="Calibri" panose="020F0502020204030204" pitchFamily="34" charset="0"/>
              <a:cs typeface="Calibri" panose="020F0502020204030204" pitchFamily="34" charset="0"/>
            </a:endParaRPr>
          </a:p>
        </p:txBody>
      </p:sp>
      <p:sp>
        <p:nvSpPr>
          <p:cNvPr id="12" name="Rectangle 11"/>
          <p:cNvSpPr/>
          <p:nvPr/>
        </p:nvSpPr>
        <p:spPr>
          <a:xfrm>
            <a:off x="7005531" y="4038600"/>
            <a:ext cx="843069" cy="646331"/>
          </a:xfrm>
          <a:prstGeom prst="rect">
            <a:avLst/>
          </a:prstGeom>
          <a:solidFill>
            <a:schemeClr val="bg1">
              <a:lumMod val="95000"/>
            </a:schemeClr>
          </a:solidFill>
          <a:ln>
            <a:solidFill>
              <a:srgbClr val="FFFF00"/>
            </a:solidFill>
          </a:ln>
        </p:spPr>
        <p:txBody>
          <a:bodyPr wrap="square">
            <a:spAutoFit/>
          </a:bodyPr>
          <a:lstStyle/>
          <a:p>
            <a:pPr algn="ctr"/>
            <a:r>
              <a:rPr lang="en-US" sz="1800" dirty="0" smtClean="0">
                <a:latin typeface="Calibri" panose="020F0502020204030204" pitchFamily="34" charset="0"/>
                <a:cs typeface="Calibri" panose="020F0502020204030204" pitchFamily="34" charset="0"/>
              </a:rPr>
              <a:t>user input</a:t>
            </a:r>
            <a:endParaRPr lang="en-US" sz="1800" dirty="0">
              <a:latin typeface="Calibri" panose="020F0502020204030204" pitchFamily="34" charset="0"/>
              <a:cs typeface="Calibri" panose="020F0502020204030204" pitchFamily="34" charset="0"/>
            </a:endParaRPr>
          </a:p>
        </p:txBody>
      </p:sp>
      <p:sp>
        <p:nvSpPr>
          <p:cNvPr id="13" name="Rectangle 12"/>
          <p:cNvSpPr/>
          <p:nvPr/>
        </p:nvSpPr>
        <p:spPr>
          <a:xfrm>
            <a:off x="5410200" y="4840069"/>
            <a:ext cx="1338480" cy="646331"/>
          </a:xfrm>
          <a:prstGeom prst="rect">
            <a:avLst/>
          </a:prstGeom>
          <a:solidFill>
            <a:schemeClr val="bg1">
              <a:lumMod val="95000"/>
            </a:schemeClr>
          </a:solidFill>
          <a:ln>
            <a:solidFill>
              <a:srgbClr val="FFFF00"/>
            </a:solidFill>
          </a:ln>
        </p:spPr>
        <p:txBody>
          <a:bodyPr wrap="square">
            <a:spAutoFit/>
          </a:bodyPr>
          <a:lstStyle/>
          <a:p>
            <a:pPr algn="ctr"/>
            <a:r>
              <a:rPr lang="en-US" sz="1800" dirty="0" smtClean="0">
                <a:latin typeface="Calibri" panose="020F0502020204030204" pitchFamily="34" charset="0"/>
                <a:cs typeface="Calibri" panose="020F0502020204030204" pitchFamily="34" charset="0"/>
              </a:rPr>
              <a:t>choices w/ if/</a:t>
            </a:r>
            <a:r>
              <a:rPr lang="en-US" sz="1800" dirty="0" err="1" smtClean="0">
                <a:latin typeface="Calibri" panose="020F0502020204030204" pitchFamily="34" charset="0"/>
                <a:cs typeface="Calibri" panose="020F0502020204030204" pitchFamily="34" charset="0"/>
              </a:rPr>
              <a:t>elif</a:t>
            </a:r>
            <a:r>
              <a:rPr lang="en-US" sz="1800" dirty="0" smtClean="0">
                <a:latin typeface="Calibri" panose="020F0502020204030204" pitchFamily="34" charset="0"/>
                <a:cs typeface="Calibri" panose="020F0502020204030204" pitchFamily="34" charset="0"/>
              </a:rPr>
              <a:t>/else</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8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5"/>
          <p:cNvSpPr txBox="1">
            <a:spLocks noChangeArrowheads="1"/>
          </p:cNvSpPr>
          <p:nvPr/>
        </p:nvSpPr>
        <p:spPr bwMode="auto">
          <a:xfrm>
            <a:off x="838200" y="244475"/>
            <a:ext cx="7543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dirty="0" smtClean="0">
                <a:latin typeface="Cambria" pitchFamily="18" charset="0"/>
              </a:rPr>
              <a:t>hw0pr2b:   </a:t>
            </a:r>
            <a:r>
              <a:rPr lang="en-US" sz="4200" i="1" dirty="0" smtClean="0">
                <a:latin typeface="Cambria" pitchFamily="18" charset="0"/>
              </a:rPr>
              <a:t>Your Quest !</a:t>
            </a:r>
            <a:endParaRPr lang="en-US" sz="4200" dirty="0">
              <a:latin typeface="Cambria"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3" y="1143000"/>
            <a:ext cx="7952154" cy="5638800"/>
          </a:xfrm>
          <a:prstGeom prst="rect">
            <a:avLst/>
          </a:prstGeom>
        </p:spPr>
      </p:pic>
      <p:sp>
        <p:nvSpPr>
          <p:cNvPr id="4" name="TextBox 3"/>
          <p:cNvSpPr txBox="1"/>
          <p:nvPr/>
        </p:nvSpPr>
        <p:spPr>
          <a:xfrm>
            <a:off x="2133600" y="2209799"/>
            <a:ext cx="3124200" cy="830997"/>
          </a:xfrm>
          <a:prstGeom prst="rect">
            <a:avLst/>
          </a:prstGeom>
          <a:solidFill>
            <a:srgbClr val="FFCC99"/>
          </a:solidFill>
        </p:spPr>
        <p:txBody>
          <a:bodyPr wrap="square" rtlCol="0">
            <a:spAutoFit/>
          </a:bodyPr>
          <a:lstStyle/>
          <a:p>
            <a:r>
              <a:rPr lang="en-US" dirty="0" smtClean="0">
                <a:latin typeface="Calibri" panose="020F0502020204030204" pitchFamily="34" charset="0"/>
                <a:cs typeface="Calibri" panose="020F0502020204030204" pitchFamily="34" charset="0"/>
              </a:rPr>
              <a:t>Create a short text-adventure in Python...</a:t>
            </a:r>
            <a:endParaRPr lang="en-US" dirty="0">
              <a:latin typeface="Calibri" panose="020F0502020204030204" pitchFamily="34" charset="0"/>
              <a:cs typeface="Calibri" panose="020F0502020204030204" pitchFamily="34" charset="0"/>
            </a:endParaRPr>
          </a:p>
        </p:txBody>
      </p:sp>
      <p:sp>
        <p:nvSpPr>
          <p:cNvPr id="30" name="TextBox 29"/>
          <p:cNvSpPr txBox="1"/>
          <p:nvPr/>
        </p:nvSpPr>
        <p:spPr>
          <a:xfrm>
            <a:off x="5590547" y="1880286"/>
            <a:ext cx="2667000" cy="1569660"/>
          </a:xfrm>
          <a:prstGeom prst="rect">
            <a:avLst/>
          </a:prstGeom>
          <a:solidFill>
            <a:srgbClr val="FFCC99"/>
          </a:solidFill>
        </p:spPr>
        <p:txBody>
          <a:bodyPr wrap="square" rtlCol="0">
            <a:spAutoFit/>
          </a:bodyPr>
          <a:lstStyle/>
          <a:p>
            <a:pPr algn="ctr"/>
            <a:r>
              <a:rPr lang="en-US" dirty="0" smtClean="0">
                <a:latin typeface="Calibri" panose="020F0502020204030204" pitchFamily="34" charset="0"/>
                <a:cs typeface="Calibri" panose="020F0502020204030204" pitchFamily="34" charset="0"/>
              </a:rPr>
              <a:t>Use at least </a:t>
            </a:r>
            <a:r>
              <a:rPr lang="en-US" u="sng" dirty="0" smtClean="0">
                <a:latin typeface="Calibri" panose="020F0502020204030204" pitchFamily="34" charset="0"/>
                <a:cs typeface="Calibri" panose="020F0502020204030204" pitchFamily="34" charset="0"/>
              </a:rPr>
              <a:t>five</a:t>
            </a:r>
            <a:r>
              <a:rPr lang="en-US" dirty="0" smtClean="0">
                <a:latin typeface="Calibri" panose="020F0502020204030204" pitchFamily="34" charset="0"/>
                <a:cs typeface="Calibri" panose="020F0502020204030204" pitchFamily="34" charset="0"/>
              </a:rPr>
              <a:t> control structures with decisions:</a:t>
            </a:r>
          </a:p>
          <a:p>
            <a:pPr algn="ctr"/>
            <a:r>
              <a:rPr lang="en-US" dirty="0" smtClean="0">
                <a:latin typeface="Calibri" panose="020F0502020204030204" pitchFamily="34" charset="0"/>
                <a:cs typeface="Calibri" panose="020F0502020204030204" pitchFamily="34" charset="0"/>
              </a:rPr>
              <a:t>(</a:t>
            </a:r>
            <a:r>
              <a:rPr lang="en-US" dirty="0" smtClean="0">
                <a:latin typeface="Consolas" panose="020B0609020204030204" pitchFamily="49" charset="0"/>
                <a:cs typeface="Calibri" panose="020F0502020204030204" pitchFamily="34" charset="0"/>
              </a:rPr>
              <a:t>if/</a:t>
            </a:r>
            <a:r>
              <a:rPr lang="en-US" dirty="0" err="1" smtClean="0">
                <a:latin typeface="Consolas" panose="020B0609020204030204" pitchFamily="49" charset="0"/>
                <a:cs typeface="Calibri" panose="020F0502020204030204" pitchFamily="34" charset="0"/>
              </a:rPr>
              <a:t>elif</a:t>
            </a:r>
            <a:r>
              <a:rPr lang="en-US" dirty="0" smtClean="0">
                <a:latin typeface="Consolas" panose="020B0609020204030204" pitchFamily="49" charset="0"/>
                <a:cs typeface="Calibri" panose="020F0502020204030204" pitchFamily="34" charset="0"/>
              </a:rPr>
              <a:t>/else</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31" name="TextBox 30"/>
          <p:cNvSpPr txBox="1"/>
          <p:nvPr/>
        </p:nvSpPr>
        <p:spPr>
          <a:xfrm>
            <a:off x="4229100" y="4657381"/>
            <a:ext cx="2667000" cy="830997"/>
          </a:xfrm>
          <a:prstGeom prst="rect">
            <a:avLst/>
          </a:prstGeom>
          <a:solidFill>
            <a:srgbClr val="D6EAF6"/>
          </a:solidFill>
          <a:ln>
            <a:solidFill>
              <a:srgbClr val="120DF3"/>
            </a:solidFill>
          </a:ln>
        </p:spPr>
        <p:txBody>
          <a:bodyPr wrap="square" rtlCol="0">
            <a:spAutoFit/>
          </a:bodyPr>
          <a:lstStyle/>
          <a:p>
            <a:pPr algn="ctr"/>
            <a:r>
              <a:rPr lang="en-US" i="1" dirty="0" smtClean="0">
                <a:latin typeface="Calibri" panose="020F0502020204030204" pitchFamily="34" charset="0"/>
                <a:cs typeface="Calibri" panose="020F0502020204030204" pitchFamily="34" charset="0"/>
              </a:rPr>
              <a:t>We look forward to adventuring!</a:t>
            </a:r>
            <a:endParaRPr 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3276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5"/>
          <p:cNvSpPr txBox="1">
            <a:spLocks noChangeArrowheads="1"/>
          </p:cNvSpPr>
          <p:nvPr/>
        </p:nvSpPr>
        <p:spPr bwMode="auto">
          <a:xfrm>
            <a:off x="838200" y="244475"/>
            <a:ext cx="7543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dirty="0">
                <a:latin typeface="Cambria" pitchFamily="18" charset="0"/>
              </a:rPr>
              <a:t>Another </a:t>
            </a:r>
            <a:r>
              <a:rPr lang="en-US" sz="4200" dirty="0" smtClean="0">
                <a:latin typeface="Cambria" pitchFamily="18" charset="0"/>
              </a:rPr>
              <a:t>language!</a:t>
            </a:r>
            <a:endParaRPr lang="en-US" sz="4200" dirty="0">
              <a:latin typeface="Cambria" pitchFamily="18" charset="0"/>
            </a:endParaRPr>
          </a:p>
        </p:txBody>
      </p:sp>
      <p:sp>
        <p:nvSpPr>
          <p:cNvPr id="14" name="Text Box 16"/>
          <p:cNvSpPr txBox="1">
            <a:spLocks noChangeArrowheads="1"/>
          </p:cNvSpPr>
          <p:nvPr/>
        </p:nvSpPr>
        <p:spPr bwMode="auto">
          <a:xfrm>
            <a:off x="3538537" y="5073502"/>
            <a:ext cx="5472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3200" dirty="0" smtClean="0">
                <a:latin typeface="Calibri" panose="020F0502020204030204" pitchFamily="34" charset="0"/>
              </a:rPr>
              <a:t>… </a:t>
            </a:r>
            <a:r>
              <a:rPr lang="en-US" sz="3200" i="1" dirty="0" smtClean="0">
                <a:latin typeface="Calibri" panose="020F0502020204030204" pitchFamily="34" charset="0"/>
              </a:rPr>
              <a:t>but also make it </a:t>
            </a:r>
            <a:r>
              <a:rPr lang="en-US" sz="3200" b="1" i="1" dirty="0" smtClean="0">
                <a:latin typeface="Calibri" panose="020F0502020204030204" pitchFamily="34" charset="0"/>
              </a:rPr>
              <a:t>half the </a:t>
            </a:r>
            <a:r>
              <a:rPr lang="en-US" sz="3200" b="1" i="1" dirty="0" err="1" smtClean="0">
                <a:latin typeface="Calibri" panose="020F0502020204030204" pitchFamily="34" charset="0"/>
              </a:rPr>
              <a:t>hw</a:t>
            </a:r>
            <a:r>
              <a:rPr lang="en-US" sz="3200" i="1" dirty="0" smtClean="0">
                <a:latin typeface="Calibri" panose="020F0502020204030204" pitchFamily="34" charset="0"/>
              </a:rPr>
              <a:t>!</a:t>
            </a:r>
            <a:endParaRPr lang="en-US" sz="3200" i="1" dirty="0">
              <a:latin typeface="Calibri" panose="020F0502020204030204" pitchFamily="34" charset="0"/>
            </a:endParaRPr>
          </a:p>
        </p:txBody>
      </p:sp>
      <p:grpSp>
        <p:nvGrpSpPr>
          <p:cNvPr id="15" name="Group 19"/>
          <p:cNvGrpSpPr>
            <a:grpSpLocks/>
          </p:cNvGrpSpPr>
          <p:nvPr>
            <p:custDataLst>
              <p:tags r:id="rId1"/>
            </p:custDataLst>
          </p:nvPr>
        </p:nvGrpSpPr>
        <p:grpSpPr bwMode="auto">
          <a:xfrm>
            <a:off x="185422" y="5868558"/>
            <a:ext cx="749668" cy="789596"/>
            <a:chOff x="2928" y="1051"/>
            <a:chExt cx="840" cy="957"/>
          </a:xfrm>
        </p:grpSpPr>
        <p:sp>
          <p:nvSpPr>
            <p:cNvPr id="16"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7"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8"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5"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7"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9" name="Text Box 16"/>
          <p:cNvSpPr txBox="1">
            <a:spLocks noChangeArrowheads="1"/>
          </p:cNvSpPr>
          <p:nvPr/>
        </p:nvSpPr>
        <p:spPr bwMode="auto">
          <a:xfrm>
            <a:off x="341936" y="4419600"/>
            <a:ext cx="78114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smtClean="0">
                <a:latin typeface="Calibri" panose="020F0502020204030204" pitchFamily="34" charset="0"/>
              </a:rPr>
              <a:t>Let's </a:t>
            </a:r>
            <a:r>
              <a:rPr lang="en-US" sz="3200" b="1" i="1" dirty="0" smtClean="0">
                <a:latin typeface="Calibri" panose="020F0502020204030204" pitchFamily="34" charset="0"/>
              </a:rPr>
              <a:t>not only</a:t>
            </a:r>
            <a:r>
              <a:rPr lang="en-US" sz="3200" i="1" dirty="0" smtClean="0">
                <a:latin typeface="Calibri" panose="020F0502020204030204" pitchFamily="34" charset="0"/>
              </a:rPr>
              <a:t> </a:t>
            </a:r>
            <a:r>
              <a:rPr lang="en-US" sz="3200" dirty="0" smtClean="0">
                <a:latin typeface="Calibri" panose="020F0502020204030204" pitchFamily="34" charset="0"/>
              </a:rPr>
              <a:t>add another language…</a:t>
            </a:r>
            <a:endParaRPr lang="en-US" sz="3200" dirty="0">
              <a:latin typeface="Calibri" panose="020F0502020204030204" pitchFamily="34" charset="0"/>
            </a:endParaRPr>
          </a:p>
        </p:txBody>
      </p:sp>
      <p:sp>
        <p:nvSpPr>
          <p:cNvPr id="2" name="Rectangle 1"/>
          <p:cNvSpPr/>
          <p:nvPr/>
        </p:nvSpPr>
        <p:spPr>
          <a:xfrm>
            <a:off x="946813" y="5836519"/>
            <a:ext cx="1775031" cy="461665"/>
          </a:xfrm>
          <a:prstGeom prst="rect">
            <a:avLst/>
          </a:prstGeom>
        </p:spPr>
        <p:txBody>
          <a:bodyPr wrap="square">
            <a:spAutoFit/>
          </a:bodyPr>
          <a:lstStyle/>
          <a:p>
            <a:r>
              <a:rPr lang="en-US" sz="1200" b="1" i="1" dirty="0" smtClean="0">
                <a:solidFill>
                  <a:srgbClr val="009900"/>
                </a:solidFill>
                <a:latin typeface="Calibri" panose="020F0502020204030204" pitchFamily="34" charset="0"/>
              </a:rPr>
              <a:t>Even with three eyes, I must be misreading this!</a:t>
            </a:r>
            <a:endParaRPr lang="en-US" sz="1200" b="1" dirty="0">
              <a:solidFill>
                <a:srgbClr val="009900"/>
              </a:solidFill>
            </a:endParaRPr>
          </a:p>
        </p:txBody>
      </p:sp>
    </p:spTree>
    <p:extLst>
      <p:ext uri="{BB962C8B-B14F-4D97-AF65-F5344CB8AC3E}">
        <p14:creationId xmlns:p14="http://schemas.microsoft.com/office/powerpoint/2010/main" val="1819817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7"/>
          <p:cNvSpPr>
            <a:spLocks noChangeArrowheads="1"/>
          </p:cNvSpPr>
          <p:nvPr/>
        </p:nvSpPr>
        <p:spPr bwMode="auto">
          <a:xfrm>
            <a:off x="246063" y="5418138"/>
            <a:ext cx="27241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dirty="0">
                <a:solidFill>
                  <a:srgbClr val="000000"/>
                </a:solidFill>
                <a:latin typeface="Calibri" pitchFamily="34" charset="0"/>
              </a:rPr>
              <a:t>you'll see 100% in the next 10 minutes</a:t>
            </a:r>
            <a:endParaRPr lang="en-US" dirty="0">
              <a:solidFill>
                <a:srgbClr val="000000"/>
              </a:solidFill>
            </a:endParaRPr>
          </a:p>
        </p:txBody>
      </p:sp>
      <p:pic>
        <p:nvPicPr>
          <p:cNvPr id="22531" name="Picture 11" descr="Picture 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525" y="1908175"/>
            <a:ext cx="4841875" cy="3390900"/>
          </a:xfrm>
          <a:prstGeom prst="rect">
            <a:avLst/>
          </a:prstGeom>
          <a:noFill/>
          <a:ln w="19050">
            <a:solidFill>
              <a:srgbClr val="120DF3"/>
            </a:solidFill>
            <a:round/>
            <a:headEnd/>
            <a:tailEnd/>
          </a:ln>
          <a:extLst>
            <a:ext uri="{909E8E84-426E-40DD-AFC4-6F175D3DCCD1}">
              <a14:hiddenFill xmlns:a14="http://schemas.microsoft.com/office/drawing/2010/main">
                <a:solidFill>
                  <a:srgbClr val="FFFFFF"/>
                </a:solidFill>
              </a14:hiddenFill>
            </a:ext>
          </a:extLst>
        </p:spPr>
      </p:pic>
      <p:sp>
        <p:nvSpPr>
          <p:cNvPr id="22532" name="Text Box 5"/>
          <p:cNvSpPr txBox="1">
            <a:spLocks noChangeArrowheads="1"/>
          </p:cNvSpPr>
          <p:nvPr/>
        </p:nvSpPr>
        <p:spPr bwMode="auto">
          <a:xfrm>
            <a:off x="838200" y="244475"/>
            <a:ext cx="7543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dirty="0">
                <a:latin typeface="Cambria" pitchFamily="18" charset="0"/>
              </a:rPr>
              <a:t>Another language </a:t>
            </a:r>
            <a:r>
              <a:rPr lang="en-US" sz="4200" i="1" dirty="0">
                <a:latin typeface="Cambria" pitchFamily="18" charset="0"/>
              </a:rPr>
              <a:t>already</a:t>
            </a:r>
            <a:r>
              <a:rPr lang="en-US" sz="4200" dirty="0">
                <a:latin typeface="Cambria" pitchFamily="18" charset="0"/>
              </a:rPr>
              <a:t>?</a:t>
            </a:r>
          </a:p>
        </p:txBody>
      </p:sp>
      <p:sp>
        <p:nvSpPr>
          <p:cNvPr id="22533" name="Rectangle 25"/>
          <p:cNvSpPr>
            <a:spLocks noChangeArrowheads="1"/>
          </p:cNvSpPr>
          <p:nvPr/>
        </p:nvSpPr>
        <p:spPr bwMode="auto">
          <a:xfrm>
            <a:off x="366713" y="5038725"/>
            <a:ext cx="2484437" cy="322263"/>
          </a:xfrm>
          <a:prstGeom prst="rect">
            <a:avLst/>
          </a:prstGeom>
          <a:solidFill>
            <a:srgbClr val="D6EAF6"/>
          </a:solidFill>
          <a:ln>
            <a:noFill/>
          </a:ln>
        </p:spPr>
        <p:txBody>
          <a:bodyPr>
            <a:spAutoFit/>
          </a:bodyPr>
          <a:lstStyle/>
          <a:p>
            <a:pPr algn="ctr"/>
            <a:r>
              <a:rPr lang="en-US" sz="1500" i="1" dirty="0">
                <a:solidFill>
                  <a:srgbClr val="000000"/>
                </a:solidFill>
                <a:latin typeface="Calibri" pitchFamily="34" charset="0"/>
              </a:rPr>
              <a:t>Special-purpose language</a:t>
            </a:r>
            <a:endParaRPr lang="en-US" sz="1500" dirty="0">
              <a:solidFill>
                <a:srgbClr val="000000"/>
              </a:solidFill>
            </a:endParaRPr>
          </a:p>
        </p:txBody>
      </p:sp>
      <p:sp>
        <p:nvSpPr>
          <p:cNvPr id="22534" name="Rectangle 9"/>
          <p:cNvSpPr>
            <a:spLocks noChangeArrowheads="1"/>
          </p:cNvSpPr>
          <p:nvPr/>
        </p:nvSpPr>
        <p:spPr bwMode="auto">
          <a:xfrm>
            <a:off x="496888" y="2422525"/>
            <a:ext cx="22240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solidFill>
                  <a:srgbClr val="008000"/>
                </a:solidFill>
                <a:latin typeface="Calibri" pitchFamily="34" charset="0"/>
              </a:rPr>
              <a:t>you might see 50% by the end of the term</a:t>
            </a:r>
            <a:endParaRPr lang="en-US"/>
          </a:p>
        </p:txBody>
      </p:sp>
      <p:sp>
        <p:nvSpPr>
          <p:cNvPr id="22535" name="Rectangle 16"/>
          <p:cNvSpPr>
            <a:spLocks noChangeArrowheads="1"/>
          </p:cNvSpPr>
          <p:nvPr/>
        </p:nvSpPr>
        <p:spPr bwMode="auto">
          <a:xfrm>
            <a:off x="1003300" y="1566863"/>
            <a:ext cx="1211263" cy="461962"/>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a:r>
              <a:rPr lang="en-US">
                <a:solidFill>
                  <a:srgbClr val="008000"/>
                </a:solidFill>
                <a:latin typeface="Calibri" pitchFamily="34" charset="0"/>
              </a:rPr>
              <a:t> Python </a:t>
            </a:r>
            <a:endParaRPr lang="en-US"/>
          </a:p>
        </p:txBody>
      </p:sp>
      <p:sp>
        <p:nvSpPr>
          <p:cNvPr id="22536" name="Rectangle 18"/>
          <p:cNvSpPr>
            <a:spLocks noChangeArrowheads="1"/>
          </p:cNvSpPr>
          <p:nvPr/>
        </p:nvSpPr>
        <p:spPr bwMode="auto">
          <a:xfrm>
            <a:off x="1042988" y="4452938"/>
            <a:ext cx="1131887" cy="4619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a:r>
              <a:rPr lang="en-US">
                <a:solidFill>
                  <a:srgbClr val="000000"/>
                </a:solidFill>
                <a:latin typeface="Calibri" pitchFamily="34" charset="0"/>
              </a:rPr>
              <a:t>Picobot</a:t>
            </a:r>
            <a:endParaRPr lang="en-US">
              <a:solidFill>
                <a:srgbClr val="000000"/>
              </a:solidFill>
            </a:endParaRPr>
          </a:p>
        </p:txBody>
      </p:sp>
      <p:sp>
        <p:nvSpPr>
          <p:cNvPr id="22537" name="Rectangle 19"/>
          <p:cNvSpPr>
            <a:spLocks noChangeArrowheads="1"/>
          </p:cNvSpPr>
          <p:nvPr/>
        </p:nvSpPr>
        <p:spPr bwMode="auto">
          <a:xfrm>
            <a:off x="366713" y="2135188"/>
            <a:ext cx="2484437" cy="323850"/>
          </a:xfrm>
          <a:prstGeom prst="rect">
            <a:avLst/>
          </a:prstGeom>
          <a:solidFill>
            <a:srgbClr val="CCFFCC"/>
          </a:solidFill>
          <a:ln>
            <a:noFill/>
          </a:ln>
        </p:spPr>
        <p:txBody>
          <a:bodyPr>
            <a:spAutoFit/>
          </a:bodyPr>
          <a:lstStyle/>
          <a:p>
            <a:pPr algn="ctr"/>
            <a:r>
              <a:rPr lang="en-US" sz="1500" i="1" dirty="0">
                <a:solidFill>
                  <a:srgbClr val="008000"/>
                </a:solidFill>
                <a:latin typeface="Calibri" pitchFamily="34" charset="0"/>
              </a:rPr>
              <a:t>General-purpose language</a:t>
            </a:r>
            <a:endParaRPr lang="en-US" sz="1500" dirty="0">
              <a:solidFill>
                <a:srgbClr val="008000"/>
              </a:solidFill>
            </a:endParaRPr>
          </a:p>
        </p:txBody>
      </p:sp>
      <p:sp>
        <p:nvSpPr>
          <p:cNvPr id="22538" name="Rectangle 20"/>
          <p:cNvSpPr>
            <a:spLocks noChangeArrowheads="1"/>
          </p:cNvSpPr>
          <p:nvPr/>
        </p:nvSpPr>
        <p:spPr bwMode="auto">
          <a:xfrm>
            <a:off x="4652963" y="5527675"/>
            <a:ext cx="29194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rPr>
              <a:t>The Picobot simulator</a:t>
            </a:r>
            <a:endParaRPr lang="en-US">
              <a:solidFill>
                <a:srgbClr val="000000"/>
              </a:solidFill>
            </a:endParaRPr>
          </a:p>
        </p:txBody>
      </p:sp>
      <p:sp>
        <p:nvSpPr>
          <p:cNvPr id="22539" name="Rectangle 20"/>
          <p:cNvSpPr>
            <a:spLocks noChangeArrowheads="1"/>
          </p:cNvSpPr>
          <p:nvPr/>
        </p:nvSpPr>
        <p:spPr bwMode="auto">
          <a:xfrm>
            <a:off x="4497388" y="5930900"/>
            <a:ext cx="3232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solidFill>
                  <a:srgbClr val="000000"/>
                </a:solidFill>
                <a:latin typeface="Courier New" pitchFamily="49" charset="0"/>
                <a:cs typeface="Courier New" pitchFamily="49" charset="0"/>
              </a:rPr>
              <a:t>www.cs.hmc.edu/picobot</a:t>
            </a:r>
          </a:p>
        </p:txBody>
      </p:sp>
      <p:sp>
        <p:nvSpPr>
          <p:cNvPr id="22540" name="Rectangle 1"/>
          <p:cNvSpPr>
            <a:spLocks noChangeArrowheads="1"/>
          </p:cNvSpPr>
          <p:nvPr/>
        </p:nvSpPr>
        <p:spPr bwMode="auto">
          <a:xfrm>
            <a:off x="5473700" y="1295400"/>
            <a:ext cx="1233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20DF3"/>
                </a:solidFill>
                <a:latin typeface="Calibri" pitchFamily="34" charset="0"/>
              </a:rPr>
              <a:t>Picobot!</a:t>
            </a:r>
            <a:endParaRPr lang="en-US">
              <a:solidFill>
                <a:srgbClr val="120DF3"/>
              </a:solidFill>
            </a:endParaRPr>
          </a:p>
        </p:txBody>
      </p:sp>
      <p:sp>
        <p:nvSpPr>
          <p:cNvPr id="22541" name="Rectangle 19"/>
          <p:cNvSpPr>
            <a:spLocks noChangeArrowheads="1"/>
          </p:cNvSpPr>
          <p:nvPr/>
        </p:nvSpPr>
        <p:spPr bwMode="auto">
          <a:xfrm>
            <a:off x="177452" y="3562350"/>
            <a:ext cx="28305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500" i="1" dirty="0" smtClean="0">
                <a:solidFill>
                  <a:srgbClr val="008000"/>
                </a:solidFill>
                <a:latin typeface="Calibri" pitchFamily="34" charset="0"/>
              </a:rPr>
              <a:t>even then, &lt;1</a:t>
            </a:r>
            <a:r>
              <a:rPr lang="en-US" sz="1500" i="1" dirty="0">
                <a:solidFill>
                  <a:srgbClr val="008000"/>
                </a:solidFill>
                <a:latin typeface="Calibri" pitchFamily="34" charset="0"/>
              </a:rPr>
              <a:t>% of its libraries!</a:t>
            </a:r>
            <a:endParaRPr lang="en-US" sz="1500" dirty="0">
              <a:solidFill>
                <a:srgbClr val="008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Picture 16"/>
          <p:cNvPicPr>
            <a:picLocks noChangeAspect="1" noChangeArrowheads="1"/>
          </p:cNvPicPr>
          <p:nvPr/>
        </p:nvPicPr>
        <p:blipFill>
          <a:blip r:embed="rId2">
            <a:extLst>
              <a:ext uri="{28A0092B-C50C-407E-A947-70E740481C1C}">
                <a14:useLocalDpi xmlns:a14="http://schemas.microsoft.com/office/drawing/2010/main" val="0"/>
              </a:ext>
            </a:extLst>
          </a:blip>
          <a:srcRect l="999" t="16661" r="48088" b="24757"/>
          <a:stretch>
            <a:fillRect/>
          </a:stretch>
        </p:blipFill>
        <p:spPr bwMode="auto">
          <a:xfrm>
            <a:off x="4038600" y="2005013"/>
            <a:ext cx="3657600"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Line 5"/>
          <p:cNvSpPr>
            <a:spLocks noChangeShapeType="1"/>
          </p:cNvSpPr>
          <p:nvPr/>
        </p:nvSpPr>
        <p:spPr bwMode="auto">
          <a:xfrm flipH="1">
            <a:off x="6884988" y="1854200"/>
            <a:ext cx="1022350" cy="4079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58" name="Text Box 6"/>
          <p:cNvSpPr txBox="1">
            <a:spLocks noChangeArrowheads="1"/>
          </p:cNvSpPr>
          <p:nvPr/>
        </p:nvSpPr>
        <p:spPr bwMode="auto">
          <a:xfrm>
            <a:off x="7548563" y="1506538"/>
            <a:ext cx="1260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8000"/>
                </a:solidFill>
                <a:latin typeface="Arial" pitchFamily="34" charset="0"/>
              </a:rPr>
              <a:t>Picobot</a:t>
            </a:r>
          </a:p>
        </p:txBody>
      </p:sp>
      <p:sp>
        <p:nvSpPr>
          <p:cNvPr id="23559" name="Line 7"/>
          <p:cNvSpPr>
            <a:spLocks noChangeShapeType="1"/>
          </p:cNvSpPr>
          <p:nvPr/>
        </p:nvSpPr>
        <p:spPr bwMode="auto">
          <a:xfrm flipH="1" flipV="1">
            <a:off x="6891338" y="3427413"/>
            <a:ext cx="1030287" cy="81438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0" name="Text Box 8"/>
          <p:cNvSpPr txBox="1">
            <a:spLocks noChangeArrowheads="1"/>
          </p:cNvSpPr>
          <p:nvPr/>
        </p:nvSpPr>
        <p:spPr bwMode="auto">
          <a:xfrm>
            <a:off x="7696200" y="4170363"/>
            <a:ext cx="13716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a:solidFill>
                  <a:schemeClr val="bg2"/>
                </a:solidFill>
                <a:latin typeface="Arial" pitchFamily="34" charset="0"/>
              </a:rPr>
              <a:t>area already </a:t>
            </a:r>
            <a:r>
              <a:rPr lang="en-US" sz="1800" dirty="0" smtClean="0">
                <a:solidFill>
                  <a:schemeClr val="bg2"/>
                </a:solidFill>
                <a:latin typeface="Arial" pitchFamily="34" charset="0"/>
              </a:rPr>
              <a:t>covered</a:t>
            </a:r>
          </a:p>
          <a:p>
            <a:pPr>
              <a:spcBef>
                <a:spcPct val="50000"/>
              </a:spcBef>
            </a:pPr>
            <a:r>
              <a:rPr lang="en-US" sz="1800" dirty="0" err="1" smtClean="0">
                <a:solidFill>
                  <a:schemeClr val="bg2"/>
                </a:solidFill>
                <a:latin typeface="Arial" pitchFamily="34" charset="0"/>
              </a:rPr>
              <a:t>Picobot</a:t>
            </a:r>
            <a:r>
              <a:rPr lang="en-US" sz="1800" dirty="0" smtClean="0">
                <a:solidFill>
                  <a:schemeClr val="bg2"/>
                </a:solidFill>
                <a:latin typeface="Arial" pitchFamily="34" charset="0"/>
              </a:rPr>
              <a:t> can't tell…</a:t>
            </a:r>
            <a:endParaRPr lang="en-US" sz="1800" dirty="0">
              <a:solidFill>
                <a:schemeClr val="bg2"/>
              </a:solidFill>
              <a:latin typeface="Arial" pitchFamily="34" charset="0"/>
            </a:endParaRPr>
          </a:p>
        </p:txBody>
      </p:sp>
      <p:sp>
        <p:nvSpPr>
          <p:cNvPr id="23561" name="Text Box 9"/>
          <p:cNvSpPr txBox="1">
            <a:spLocks noChangeArrowheads="1"/>
          </p:cNvSpPr>
          <p:nvPr/>
        </p:nvSpPr>
        <p:spPr bwMode="auto">
          <a:xfrm>
            <a:off x="4592638" y="3392488"/>
            <a:ext cx="137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A40FE0"/>
                </a:solidFill>
                <a:latin typeface="Arial" pitchFamily="34" charset="0"/>
              </a:rPr>
              <a:t>area not covered (yet!)</a:t>
            </a:r>
          </a:p>
        </p:txBody>
      </p:sp>
      <p:sp>
        <p:nvSpPr>
          <p:cNvPr id="23562" name="Line 10"/>
          <p:cNvSpPr>
            <a:spLocks noChangeShapeType="1"/>
          </p:cNvSpPr>
          <p:nvPr/>
        </p:nvSpPr>
        <p:spPr bwMode="auto">
          <a:xfrm>
            <a:off x="5845175" y="3803650"/>
            <a:ext cx="303213" cy="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4448175" y="3813175"/>
            <a:ext cx="303213" cy="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5286375" y="4360863"/>
            <a:ext cx="0" cy="31115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V="1">
            <a:off x="5286375" y="3094038"/>
            <a:ext cx="0" cy="31115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6" name="Text Box 14"/>
          <p:cNvSpPr txBox="1">
            <a:spLocks noChangeArrowheads="1"/>
          </p:cNvSpPr>
          <p:nvPr/>
        </p:nvSpPr>
        <p:spPr bwMode="auto">
          <a:xfrm>
            <a:off x="754944" y="5088467"/>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smtClean="0">
                <a:solidFill>
                  <a:srgbClr val="800000"/>
                </a:solidFill>
                <a:latin typeface="Cambria" pitchFamily="18" charset="0"/>
              </a:rPr>
              <a:t>Inspiration?</a:t>
            </a:r>
          </a:p>
        </p:txBody>
      </p:sp>
      <p:sp>
        <p:nvSpPr>
          <p:cNvPr id="23567" name="Line 15"/>
          <p:cNvSpPr>
            <a:spLocks noChangeShapeType="1"/>
          </p:cNvSpPr>
          <p:nvPr/>
        </p:nvSpPr>
        <p:spPr bwMode="auto">
          <a:xfrm>
            <a:off x="4129088" y="1646238"/>
            <a:ext cx="96837" cy="415925"/>
          </a:xfrm>
          <a:prstGeom prst="line">
            <a:avLst/>
          </a:prstGeom>
          <a:noFill/>
          <a:ln w="28575">
            <a:solidFill>
              <a:srgbClr val="120DF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Text Box 16"/>
          <p:cNvSpPr txBox="1">
            <a:spLocks noChangeArrowheads="1"/>
          </p:cNvSpPr>
          <p:nvPr/>
        </p:nvSpPr>
        <p:spPr bwMode="auto">
          <a:xfrm>
            <a:off x="3581400" y="1319213"/>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20DF3"/>
                </a:solidFill>
                <a:latin typeface="Arial" pitchFamily="34" charset="0"/>
              </a:rPr>
              <a:t>walls</a:t>
            </a:r>
          </a:p>
        </p:txBody>
      </p:sp>
      <p:sp>
        <p:nvSpPr>
          <p:cNvPr id="23569" name="Text Box 17"/>
          <p:cNvSpPr txBox="1">
            <a:spLocks noChangeArrowheads="1"/>
          </p:cNvSpPr>
          <p:nvPr/>
        </p:nvSpPr>
        <p:spPr bwMode="auto">
          <a:xfrm>
            <a:off x="602544" y="1254035"/>
            <a:ext cx="2819400" cy="1200329"/>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a:latin typeface="Cambria" pitchFamily="18" charset="0"/>
              </a:rPr>
              <a:t>Goal: </a:t>
            </a:r>
            <a:r>
              <a:rPr lang="en-US" dirty="0" smtClean="0">
                <a:latin typeface="Cambria" pitchFamily="18" charset="0"/>
              </a:rPr>
              <a:t>full-room coverage with </a:t>
            </a:r>
            <a:r>
              <a:rPr lang="en-US" dirty="0">
                <a:latin typeface="Cambria" pitchFamily="18" charset="0"/>
              </a:rPr>
              <a:t>only </a:t>
            </a:r>
            <a:r>
              <a:rPr lang="en-US" b="1" i="1" dirty="0">
                <a:latin typeface="Cambria" pitchFamily="18" charset="0"/>
              </a:rPr>
              <a:t>local sensing</a:t>
            </a:r>
            <a:r>
              <a:rPr lang="en-US" dirty="0">
                <a:latin typeface="Cambria" pitchFamily="18" charset="0"/>
              </a:rPr>
              <a:t>…</a:t>
            </a:r>
          </a:p>
        </p:txBody>
      </p:sp>
      <p:sp>
        <p:nvSpPr>
          <p:cNvPr id="23570" name="Text Box 22"/>
          <p:cNvSpPr txBox="1">
            <a:spLocks noChangeArrowheads="1"/>
          </p:cNvSpPr>
          <p:nvPr/>
        </p:nvSpPr>
        <p:spPr bwMode="auto">
          <a:xfrm>
            <a:off x="838200" y="225425"/>
            <a:ext cx="75136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3600" dirty="0">
                <a:latin typeface="Cambria" pitchFamily="18" charset="0"/>
              </a:rPr>
              <a:t>HW problems 3 and 4:   </a:t>
            </a:r>
            <a:r>
              <a:rPr lang="en-US" sz="3600" dirty="0" err="1">
                <a:latin typeface="Cambria" pitchFamily="18" charset="0"/>
              </a:rPr>
              <a:t>Picobot</a:t>
            </a:r>
            <a:r>
              <a:rPr lang="en-US" sz="3600" dirty="0">
                <a:latin typeface="Cambria" pitchFamily="18"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90720" y="-57240"/>
              <a:ext cx="95760" cy="57600"/>
            </p14:xfrm>
          </p:contentPart>
        </mc:Choice>
        <mc:Fallback xmlns="">
          <p:pic>
            <p:nvPicPr>
              <p:cNvPr id="2" name="Ink 1"/>
              <p:cNvPicPr/>
              <p:nvPr/>
            </p:nvPicPr>
            <p:blipFill>
              <a:blip r:embed="rId4"/>
              <a:stretch>
                <a:fillRect/>
              </a:stretch>
            </p:blipFill>
            <p:spPr>
              <a:xfrm>
                <a:off x="981360" y="-66600"/>
                <a:ext cx="114480" cy="76320"/>
              </a:xfrm>
              <a:prstGeom prst="rect">
                <a:avLst/>
              </a:prstGeom>
            </p:spPr>
          </p:pic>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Picture 16"/>
          <p:cNvPicPr>
            <a:picLocks noChangeAspect="1" noChangeArrowheads="1"/>
          </p:cNvPicPr>
          <p:nvPr/>
        </p:nvPicPr>
        <p:blipFill>
          <a:blip r:embed="rId2">
            <a:extLst>
              <a:ext uri="{28A0092B-C50C-407E-A947-70E740481C1C}">
                <a14:useLocalDpi xmlns:a14="http://schemas.microsoft.com/office/drawing/2010/main" val="0"/>
              </a:ext>
            </a:extLst>
          </a:blip>
          <a:srcRect l="999" t="16661" r="48088" b="24757"/>
          <a:stretch>
            <a:fillRect/>
          </a:stretch>
        </p:blipFill>
        <p:spPr bwMode="auto">
          <a:xfrm>
            <a:off x="4038600" y="2005013"/>
            <a:ext cx="3657600"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Line 5"/>
          <p:cNvSpPr>
            <a:spLocks noChangeShapeType="1"/>
          </p:cNvSpPr>
          <p:nvPr/>
        </p:nvSpPr>
        <p:spPr bwMode="auto">
          <a:xfrm flipH="1">
            <a:off x="6884988" y="1854200"/>
            <a:ext cx="1022350" cy="4079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58" name="Text Box 6"/>
          <p:cNvSpPr txBox="1">
            <a:spLocks noChangeArrowheads="1"/>
          </p:cNvSpPr>
          <p:nvPr/>
        </p:nvSpPr>
        <p:spPr bwMode="auto">
          <a:xfrm>
            <a:off x="7548563" y="1506538"/>
            <a:ext cx="1260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8000"/>
                </a:solidFill>
                <a:latin typeface="Arial" pitchFamily="34" charset="0"/>
              </a:rPr>
              <a:t>Picobot</a:t>
            </a:r>
          </a:p>
        </p:txBody>
      </p:sp>
      <p:sp>
        <p:nvSpPr>
          <p:cNvPr id="23559" name="Line 7"/>
          <p:cNvSpPr>
            <a:spLocks noChangeShapeType="1"/>
          </p:cNvSpPr>
          <p:nvPr/>
        </p:nvSpPr>
        <p:spPr bwMode="auto">
          <a:xfrm flipH="1" flipV="1">
            <a:off x="6891338" y="3427413"/>
            <a:ext cx="1030287" cy="81438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0" name="Text Box 8"/>
          <p:cNvSpPr txBox="1">
            <a:spLocks noChangeArrowheads="1"/>
          </p:cNvSpPr>
          <p:nvPr/>
        </p:nvSpPr>
        <p:spPr bwMode="auto">
          <a:xfrm>
            <a:off x="7696200" y="4170363"/>
            <a:ext cx="13716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a:solidFill>
                  <a:schemeClr val="bg2"/>
                </a:solidFill>
                <a:latin typeface="Arial" pitchFamily="34" charset="0"/>
              </a:rPr>
              <a:t>area already </a:t>
            </a:r>
            <a:r>
              <a:rPr lang="en-US" sz="1800" dirty="0" smtClean="0">
                <a:solidFill>
                  <a:schemeClr val="bg2"/>
                </a:solidFill>
                <a:latin typeface="Arial" pitchFamily="34" charset="0"/>
              </a:rPr>
              <a:t>covered</a:t>
            </a:r>
          </a:p>
          <a:p>
            <a:pPr>
              <a:spcBef>
                <a:spcPct val="50000"/>
              </a:spcBef>
            </a:pPr>
            <a:r>
              <a:rPr lang="en-US" sz="1800" dirty="0" err="1" smtClean="0">
                <a:solidFill>
                  <a:schemeClr val="bg2"/>
                </a:solidFill>
                <a:latin typeface="Arial" pitchFamily="34" charset="0"/>
              </a:rPr>
              <a:t>Picobot</a:t>
            </a:r>
            <a:r>
              <a:rPr lang="en-US" sz="1800" dirty="0" smtClean="0">
                <a:solidFill>
                  <a:schemeClr val="bg2"/>
                </a:solidFill>
                <a:latin typeface="Arial" pitchFamily="34" charset="0"/>
              </a:rPr>
              <a:t> can't tell…</a:t>
            </a:r>
            <a:endParaRPr lang="en-US" sz="1800" dirty="0">
              <a:solidFill>
                <a:schemeClr val="bg2"/>
              </a:solidFill>
              <a:latin typeface="Arial" pitchFamily="34" charset="0"/>
            </a:endParaRPr>
          </a:p>
        </p:txBody>
      </p:sp>
      <p:sp>
        <p:nvSpPr>
          <p:cNvPr id="23561" name="Text Box 9"/>
          <p:cNvSpPr txBox="1">
            <a:spLocks noChangeArrowheads="1"/>
          </p:cNvSpPr>
          <p:nvPr/>
        </p:nvSpPr>
        <p:spPr bwMode="auto">
          <a:xfrm>
            <a:off x="4592638" y="3392488"/>
            <a:ext cx="137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a:solidFill>
                  <a:srgbClr val="A40FE0"/>
                </a:solidFill>
                <a:latin typeface="Arial" pitchFamily="34" charset="0"/>
              </a:rPr>
              <a:t>area not covered (yet!)</a:t>
            </a:r>
          </a:p>
        </p:txBody>
      </p:sp>
      <p:sp>
        <p:nvSpPr>
          <p:cNvPr id="23562" name="Line 10"/>
          <p:cNvSpPr>
            <a:spLocks noChangeShapeType="1"/>
          </p:cNvSpPr>
          <p:nvPr/>
        </p:nvSpPr>
        <p:spPr bwMode="auto">
          <a:xfrm>
            <a:off x="5845175" y="3803650"/>
            <a:ext cx="303213" cy="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4448175" y="3813175"/>
            <a:ext cx="303213" cy="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5286375" y="4360863"/>
            <a:ext cx="0" cy="31115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V="1">
            <a:off x="5286375" y="3094038"/>
            <a:ext cx="0" cy="311150"/>
          </a:xfrm>
          <a:prstGeom prst="line">
            <a:avLst/>
          </a:prstGeom>
          <a:noFill/>
          <a:ln w="28575">
            <a:solidFill>
              <a:srgbClr val="A40FE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6" name="Text Box 14"/>
          <p:cNvSpPr txBox="1">
            <a:spLocks noChangeArrowheads="1"/>
          </p:cNvSpPr>
          <p:nvPr/>
        </p:nvSpPr>
        <p:spPr bwMode="auto">
          <a:xfrm>
            <a:off x="754944" y="5088467"/>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smtClean="0">
                <a:latin typeface="Calibri" panose="020F0502020204030204" pitchFamily="34" charset="0"/>
              </a:rPr>
              <a:t>The Roomba!</a:t>
            </a:r>
          </a:p>
        </p:txBody>
      </p:sp>
      <p:sp>
        <p:nvSpPr>
          <p:cNvPr id="23567" name="Line 15"/>
          <p:cNvSpPr>
            <a:spLocks noChangeShapeType="1"/>
          </p:cNvSpPr>
          <p:nvPr/>
        </p:nvSpPr>
        <p:spPr bwMode="auto">
          <a:xfrm>
            <a:off x="4129088" y="1646238"/>
            <a:ext cx="96837" cy="415925"/>
          </a:xfrm>
          <a:prstGeom prst="line">
            <a:avLst/>
          </a:prstGeom>
          <a:noFill/>
          <a:ln w="28575">
            <a:solidFill>
              <a:srgbClr val="120DF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Text Box 16"/>
          <p:cNvSpPr txBox="1">
            <a:spLocks noChangeArrowheads="1"/>
          </p:cNvSpPr>
          <p:nvPr/>
        </p:nvSpPr>
        <p:spPr bwMode="auto">
          <a:xfrm>
            <a:off x="3581400" y="1319213"/>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20DF3"/>
                </a:solidFill>
                <a:latin typeface="Arial" pitchFamily="34" charset="0"/>
              </a:rPr>
              <a:t>walls</a:t>
            </a:r>
          </a:p>
        </p:txBody>
      </p:sp>
      <p:sp>
        <p:nvSpPr>
          <p:cNvPr id="23570" name="Text Box 22"/>
          <p:cNvSpPr txBox="1">
            <a:spLocks noChangeArrowheads="1"/>
          </p:cNvSpPr>
          <p:nvPr/>
        </p:nvSpPr>
        <p:spPr bwMode="auto">
          <a:xfrm>
            <a:off x="838200" y="225425"/>
            <a:ext cx="75136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3600" dirty="0">
                <a:latin typeface="Cambria" pitchFamily="18" charset="0"/>
              </a:rPr>
              <a:t>HW problems 3 and 4:   </a:t>
            </a:r>
            <a:r>
              <a:rPr lang="en-US" sz="3600" dirty="0" err="1">
                <a:latin typeface="Cambria" pitchFamily="18" charset="0"/>
              </a:rPr>
              <a:t>Picobot</a:t>
            </a:r>
            <a:r>
              <a:rPr lang="en-US" sz="3600" dirty="0">
                <a:latin typeface="Cambria" pitchFamily="18" charset="0"/>
              </a:rPr>
              <a:t>!</a:t>
            </a:r>
          </a:p>
        </p:txBody>
      </p:sp>
      <p:pic>
        <p:nvPicPr>
          <p:cNvPr id="19" name="Picture 20" descr="Roomb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44" y="2819400"/>
            <a:ext cx="26670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4"/>
          <p:cNvSpPr txBox="1">
            <a:spLocks noChangeArrowheads="1"/>
          </p:cNvSpPr>
          <p:nvPr/>
        </p:nvSpPr>
        <p:spPr bwMode="auto">
          <a:xfrm>
            <a:off x="762000" y="5444113"/>
            <a:ext cx="26320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dirty="0" smtClean="0">
                <a:latin typeface="Calibri" panose="020F0502020204030204" pitchFamily="34" charset="0"/>
              </a:rPr>
              <a:t>can't tell "vacuumed" from "</a:t>
            </a:r>
            <a:r>
              <a:rPr lang="en-US" sz="1800" dirty="0" err="1" smtClean="0">
                <a:latin typeface="Calibri" panose="020F0502020204030204" pitchFamily="34" charset="0"/>
              </a:rPr>
              <a:t>unvacuumed</a:t>
            </a:r>
            <a:r>
              <a:rPr lang="en-US" sz="1800" dirty="0" smtClean="0">
                <a:latin typeface="Calibri" panose="020F0502020204030204" pitchFamily="34" charset="0"/>
              </a:rPr>
              <a:t>" area </a:t>
            </a:r>
          </a:p>
        </p:txBody>
      </p:sp>
      <p:sp>
        <p:nvSpPr>
          <p:cNvPr id="21" name="Text Box 17"/>
          <p:cNvSpPr txBox="1">
            <a:spLocks noChangeArrowheads="1"/>
          </p:cNvSpPr>
          <p:nvPr/>
        </p:nvSpPr>
        <p:spPr bwMode="auto">
          <a:xfrm>
            <a:off x="602544" y="1254035"/>
            <a:ext cx="2819400" cy="1200329"/>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a:latin typeface="Cambria" pitchFamily="18" charset="0"/>
              </a:rPr>
              <a:t>Goal: </a:t>
            </a:r>
            <a:r>
              <a:rPr lang="en-US" dirty="0" smtClean="0">
                <a:latin typeface="Cambria" pitchFamily="18" charset="0"/>
              </a:rPr>
              <a:t>full-room coverage with </a:t>
            </a:r>
            <a:r>
              <a:rPr lang="en-US" dirty="0">
                <a:latin typeface="Cambria" pitchFamily="18" charset="0"/>
              </a:rPr>
              <a:t>only </a:t>
            </a:r>
            <a:r>
              <a:rPr lang="en-US" b="1" i="1" dirty="0">
                <a:latin typeface="Cambria" pitchFamily="18" charset="0"/>
              </a:rPr>
              <a:t>local sensing</a:t>
            </a:r>
            <a:r>
              <a:rPr lang="en-US" dirty="0">
                <a:latin typeface="Cambria" pitchFamily="18" charset="0"/>
              </a:rPr>
              <a:t>…</a:t>
            </a:r>
          </a:p>
        </p:txBody>
      </p:sp>
      <p:sp>
        <p:nvSpPr>
          <p:cNvPr id="22" name="TextBox 21"/>
          <p:cNvSpPr txBox="1"/>
          <p:nvPr/>
        </p:nvSpPr>
        <p:spPr>
          <a:xfrm rot="20762559">
            <a:off x="7158362" y="6028349"/>
            <a:ext cx="1835704" cy="461665"/>
          </a:xfrm>
          <a:prstGeom prst="rect">
            <a:avLst/>
          </a:prstGeom>
          <a:solidFill>
            <a:srgbClr val="D6EAF6"/>
          </a:solidFill>
        </p:spPr>
        <p:txBody>
          <a:bodyPr wrap="square" rtlCol="0">
            <a:spAutoFit/>
          </a:bodyPr>
          <a:lstStyle/>
          <a:p>
            <a:pPr algn="ctr"/>
            <a:r>
              <a:rPr lang="en-US" dirty="0" smtClean="0">
                <a:latin typeface="Cambria" pitchFamily="18" charset="0"/>
              </a:rPr>
              <a:t>Let's see it!</a:t>
            </a:r>
            <a:endParaRPr lang="en-US" dirty="0">
              <a:latin typeface="Cambria" pitchFamily="18" charset="0"/>
            </a:endParaRPr>
          </a:p>
        </p:txBody>
      </p:sp>
    </p:spTree>
    <p:extLst>
      <p:ext uri="{BB962C8B-B14F-4D97-AF65-F5344CB8AC3E}">
        <p14:creationId xmlns:p14="http://schemas.microsoft.com/office/powerpoint/2010/main" val="4194386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1300" y="217488"/>
            <a:ext cx="36449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Surroundings</a:t>
            </a:r>
          </a:p>
        </p:txBody>
      </p:sp>
      <p:sp>
        <p:nvSpPr>
          <p:cNvPr id="25603"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5604" name="Text Box 4"/>
          <p:cNvSpPr txBox="1">
            <a:spLocks noChangeArrowheads="1"/>
          </p:cNvSpPr>
          <p:nvPr/>
        </p:nvSpPr>
        <p:spPr bwMode="auto">
          <a:xfrm>
            <a:off x="3352800" y="1219200"/>
            <a:ext cx="426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Arial" pitchFamily="34" charset="0"/>
              </a:rPr>
              <a:t>Picobot can only sense things directly to the N, E, W, and S</a:t>
            </a:r>
          </a:p>
        </p:txBody>
      </p:sp>
      <p:sp>
        <p:nvSpPr>
          <p:cNvPr id="25605" name="Rectangle 5"/>
          <p:cNvSpPr>
            <a:spLocks noChangeArrowheads="1"/>
          </p:cNvSpPr>
          <p:nvPr/>
        </p:nvSpPr>
        <p:spPr bwMode="auto">
          <a:xfrm>
            <a:off x="990600" y="47244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5606" name="Rectangle 6"/>
          <p:cNvSpPr>
            <a:spLocks noChangeArrowheads="1"/>
          </p:cNvSpPr>
          <p:nvPr/>
        </p:nvSpPr>
        <p:spPr bwMode="auto">
          <a:xfrm>
            <a:off x="152400" y="47244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5607" name="Rectangle 7"/>
          <p:cNvSpPr>
            <a:spLocks noChangeArrowheads="1"/>
          </p:cNvSpPr>
          <p:nvPr/>
        </p:nvSpPr>
        <p:spPr bwMode="auto">
          <a:xfrm>
            <a:off x="990600" y="39624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5608" name="Rectangle 8"/>
          <p:cNvSpPr>
            <a:spLocks noChangeArrowheads="1"/>
          </p:cNvSpPr>
          <p:nvPr/>
        </p:nvSpPr>
        <p:spPr bwMode="auto">
          <a:xfrm>
            <a:off x="990600" y="54864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09" name="Rectangle 9"/>
          <p:cNvSpPr>
            <a:spLocks noChangeArrowheads="1"/>
          </p:cNvSpPr>
          <p:nvPr/>
        </p:nvSpPr>
        <p:spPr bwMode="auto">
          <a:xfrm>
            <a:off x="1828800" y="47244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0" name="Rectangle 10"/>
          <p:cNvSpPr>
            <a:spLocks noChangeArrowheads="1"/>
          </p:cNvSpPr>
          <p:nvPr/>
        </p:nvSpPr>
        <p:spPr bwMode="auto">
          <a:xfrm>
            <a:off x="1524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1" name="Rectangle 11"/>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2" name="Rectangle 12"/>
          <p:cNvSpPr>
            <a:spLocks noChangeArrowheads="1"/>
          </p:cNvSpPr>
          <p:nvPr/>
        </p:nvSpPr>
        <p:spPr bwMode="auto">
          <a:xfrm>
            <a:off x="990600" y="2667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3" name="Rectangle 13"/>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4" name="Text Box 14"/>
          <p:cNvSpPr txBox="1">
            <a:spLocks noChangeArrowheads="1"/>
          </p:cNvSpPr>
          <p:nvPr/>
        </p:nvSpPr>
        <p:spPr bwMode="auto">
          <a:xfrm>
            <a:off x="2206625" y="3541713"/>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Arial" pitchFamily="34" charset="0"/>
              </a:rPr>
              <a:t>For example, here its surroundings are </a:t>
            </a:r>
          </a:p>
        </p:txBody>
      </p:sp>
      <p:sp>
        <p:nvSpPr>
          <p:cNvPr id="25615" name="Rectangle 16"/>
          <p:cNvSpPr>
            <a:spLocks noChangeArrowheads="1"/>
          </p:cNvSpPr>
          <p:nvPr/>
        </p:nvSpPr>
        <p:spPr bwMode="auto">
          <a:xfrm>
            <a:off x="1200150" y="12938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N</a:t>
            </a:r>
          </a:p>
        </p:txBody>
      </p:sp>
      <p:sp>
        <p:nvSpPr>
          <p:cNvPr id="25616" name="Rectangle 17"/>
          <p:cNvSpPr>
            <a:spLocks noChangeArrowheads="1"/>
          </p:cNvSpPr>
          <p:nvPr/>
        </p:nvSpPr>
        <p:spPr bwMode="auto">
          <a:xfrm>
            <a:off x="2046288" y="20605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E</a:t>
            </a:r>
          </a:p>
        </p:txBody>
      </p:sp>
      <p:sp>
        <p:nvSpPr>
          <p:cNvPr id="25617" name="Rectangle 18"/>
          <p:cNvSpPr>
            <a:spLocks noChangeArrowheads="1"/>
          </p:cNvSpPr>
          <p:nvPr/>
        </p:nvSpPr>
        <p:spPr bwMode="auto">
          <a:xfrm>
            <a:off x="354013" y="20685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W</a:t>
            </a:r>
          </a:p>
        </p:txBody>
      </p:sp>
      <p:sp>
        <p:nvSpPr>
          <p:cNvPr id="25618" name="Rectangle 19"/>
          <p:cNvSpPr>
            <a:spLocks noChangeArrowheads="1"/>
          </p:cNvSpPr>
          <p:nvPr/>
        </p:nvSpPr>
        <p:spPr bwMode="auto">
          <a:xfrm>
            <a:off x="1212850" y="28273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S</a:t>
            </a:r>
          </a:p>
        </p:txBody>
      </p:sp>
      <p:sp>
        <p:nvSpPr>
          <p:cNvPr id="25619" name="Rectangle 15"/>
          <p:cNvSpPr>
            <a:spLocks noChangeArrowheads="1"/>
          </p:cNvSpPr>
          <p:nvPr/>
        </p:nvSpPr>
        <p:spPr bwMode="auto">
          <a:xfrm>
            <a:off x="3216275" y="4521200"/>
            <a:ext cx="2057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b="1" dirty="0" err="1">
                <a:latin typeface="Calibri" pitchFamily="34" charset="0"/>
              </a:rPr>
              <a:t>N</a:t>
            </a:r>
            <a:r>
              <a:rPr lang="en-US" sz="6000" dirty="0" err="1">
                <a:latin typeface="Calibri" pitchFamily="34" charset="0"/>
              </a:rPr>
              <a:t>x</a:t>
            </a:r>
            <a:r>
              <a:rPr lang="en-US" sz="6000" b="1" dirty="0" err="1">
                <a:latin typeface="Calibri" pitchFamily="34" charset="0"/>
              </a:rPr>
              <a:t>W</a:t>
            </a:r>
            <a:r>
              <a:rPr lang="en-US" sz="6000" dirty="0" err="1">
                <a:latin typeface="Calibri" pitchFamily="34" charset="0"/>
              </a:rPr>
              <a:t>x</a:t>
            </a:r>
            <a:endParaRPr lang="en-US" sz="6000" b="1" dirty="0">
              <a:latin typeface="Calibri" pitchFamily="34" charset="0"/>
            </a:endParaRPr>
          </a:p>
        </p:txBody>
      </p:sp>
      <p:sp>
        <p:nvSpPr>
          <p:cNvPr id="25620" name="Rectangle 24"/>
          <p:cNvSpPr>
            <a:spLocks noChangeArrowheads="1"/>
          </p:cNvSpPr>
          <p:nvPr/>
        </p:nvSpPr>
        <p:spPr bwMode="auto">
          <a:xfrm>
            <a:off x="3201988" y="5394325"/>
            <a:ext cx="2057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000">
                <a:solidFill>
                  <a:schemeClr val="bg2"/>
                </a:solidFill>
                <a:latin typeface="Calibri" pitchFamily="34" charset="0"/>
              </a:rPr>
              <a:t>N   E  W  S</a:t>
            </a:r>
          </a:p>
        </p:txBody>
      </p:sp>
      <p:sp>
        <p:nvSpPr>
          <p:cNvPr id="25621" name="Rectangle 25"/>
          <p:cNvSpPr>
            <a:spLocks noChangeArrowheads="1"/>
          </p:cNvSpPr>
          <p:nvPr/>
        </p:nvSpPr>
        <p:spPr bwMode="auto">
          <a:xfrm>
            <a:off x="6032500" y="5824538"/>
            <a:ext cx="257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808080"/>
                </a:solidFill>
                <a:latin typeface="Arial" pitchFamily="34" charset="0"/>
              </a:rPr>
              <a:t>Surroundings are always in </a:t>
            </a:r>
            <a:r>
              <a:rPr lang="en-US" sz="1800">
                <a:solidFill>
                  <a:srgbClr val="800000"/>
                </a:solidFill>
                <a:latin typeface="Arial" pitchFamily="34" charset="0"/>
              </a:rPr>
              <a:t>NEWS </a:t>
            </a:r>
            <a:r>
              <a:rPr lang="en-US" sz="1800">
                <a:solidFill>
                  <a:srgbClr val="808080"/>
                </a:solidFill>
                <a:latin typeface="Arial" pitchFamily="34" charset="0"/>
              </a:rPr>
              <a:t>order.</a:t>
            </a:r>
          </a:p>
        </p:txBody>
      </p:sp>
      <p:cxnSp>
        <p:nvCxnSpPr>
          <p:cNvPr id="25622" name="Straight Arrow Connector 29"/>
          <p:cNvCxnSpPr>
            <a:cxnSpLocks noChangeShapeType="1"/>
          </p:cNvCxnSpPr>
          <p:nvPr/>
        </p:nvCxnSpPr>
        <p:spPr bwMode="auto">
          <a:xfrm rot="10800000">
            <a:off x="5080000" y="5780088"/>
            <a:ext cx="1260475" cy="236537"/>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41300" y="217488"/>
            <a:ext cx="6464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latin typeface="Cambria" pitchFamily="18" charset="0"/>
              </a:rPr>
              <a:t>What are these surroundings?</a:t>
            </a:r>
          </a:p>
        </p:txBody>
      </p:sp>
      <p:sp>
        <p:nvSpPr>
          <p:cNvPr id="26627" name="Rectangle 5"/>
          <p:cNvSpPr>
            <a:spLocks noChangeArrowheads="1"/>
          </p:cNvSpPr>
          <p:nvPr/>
        </p:nvSpPr>
        <p:spPr bwMode="auto">
          <a:xfrm>
            <a:off x="2925763" y="1773238"/>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28" name="Rectangle 6"/>
          <p:cNvSpPr>
            <a:spLocks noChangeArrowheads="1"/>
          </p:cNvSpPr>
          <p:nvPr/>
        </p:nvSpPr>
        <p:spPr bwMode="auto">
          <a:xfrm>
            <a:off x="2087563" y="1773238"/>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29" name="Rectangle 7"/>
          <p:cNvSpPr>
            <a:spLocks noChangeArrowheads="1"/>
          </p:cNvSpPr>
          <p:nvPr/>
        </p:nvSpPr>
        <p:spPr bwMode="auto">
          <a:xfrm>
            <a:off x="2925763" y="1011238"/>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30" name="Rectangle 8"/>
          <p:cNvSpPr>
            <a:spLocks noChangeArrowheads="1"/>
          </p:cNvSpPr>
          <p:nvPr/>
        </p:nvSpPr>
        <p:spPr bwMode="auto">
          <a:xfrm>
            <a:off x="2925763" y="2535238"/>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1" name="Rectangle 9"/>
          <p:cNvSpPr>
            <a:spLocks noChangeArrowheads="1"/>
          </p:cNvSpPr>
          <p:nvPr/>
        </p:nvSpPr>
        <p:spPr bwMode="auto">
          <a:xfrm>
            <a:off x="3763963" y="1773238"/>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2" name="Rectangle 15"/>
          <p:cNvSpPr>
            <a:spLocks noChangeArrowheads="1"/>
          </p:cNvSpPr>
          <p:nvPr/>
        </p:nvSpPr>
        <p:spPr bwMode="auto">
          <a:xfrm>
            <a:off x="4984750" y="1692275"/>
            <a:ext cx="2057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b="1">
                <a:latin typeface="Calibri" pitchFamily="34" charset="0"/>
              </a:rPr>
              <a:t>N</a:t>
            </a:r>
            <a:r>
              <a:rPr lang="en-US" sz="6000">
                <a:latin typeface="Calibri" pitchFamily="34" charset="0"/>
              </a:rPr>
              <a:t>x</a:t>
            </a:r>
            <a:r>
              <a:rPr lang="en-US" sz="6000" b="1">
                <a:latin typeface="Calibri" pitchFamily="34" charset="0"/>
              </a:rPr>
              <a:t>W</a:t>
            </a:r>
            <a:r>
              <a:rPr lang="en-US" sz="6000">
                <a:latin typeface="Calibri" pitchFamily="34" charset="0"/>
              </a:rPr>
              <a:t>x</a:t>
            </a:r>
            <a:endParaRPr lang="en-US" sz="6000" b="1">
              <a:latin typeface="Calibri" pitchFamily="34" charset="0"/>
            </a:endParaRPr>
          </a:p>
        </p:txBody>
      </p:sp>
      <p:sp>
        <p:nvSpPr>
          <p:cNvPr id="26633" name="Rectangle 24"/>
          <p:cNvSpPr>
            <a:spLocks noChangeArrowheads="1"/>
          </p:cNvSpPr>
          <p:nvPr/>
        </p:nvSpPr>
        <p:spPr bwMode="auto">
          <a:xfrm>
            <a:off x="4989513" y="1182688"/>
            <a:ext cx="2057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000">
                <a:solidFill>
                  <a:schemeClr val="bg2"/>
                </a:solidFill>
                <a:latin typeface="Calibri" pitchFamily="34" charset="0"/>
              </a:rPr>
              <a:t>N   E  W  S</a:t>
            </a:r>
          </a:p>
        </p:txBody>
      </p:sp>
      <p:sp>
        <p:nvSpPr>
          <p:cNvPr id="26634" name="Rectangle 25"/>
          <p:cNvSpPr>
            <a:spLocks noChangeArrowheads="1"/>
          </p:cNvSpPr>
          <p:nvPr/>
        </p:nvSpPr>
        <p:spPr bwMode="auto">
          <a:xfrm>
            <a:off x="5988050" y="236538"/>
            <a:ext cx="257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a:solidFill>
                  <a:srgbClr val="808080"/>
                </a:solidFill>
                <a:latin typeface="Cambria" pitchFamily="18" charset="0"/>
              </a:rPr>
              <a:t>Surroundings are always in </a:t>
            </a:r>
            <a:r>
              <a:rPr lang="en-US" sz="1800">
                <a:solidFill>
                  <a:srgbClr val="800000"/>
                </a:solidFill>
                <a:latin typeface="Cambria" pitchFamily="18" charset="0"/>
              </a:rPr>
              <a:t>NEWS </a:t>
            </a:r>
            <a:r>
              <a:rPr lang="en-US" sz="1800">
                <a:solidFill>
                  <a:srgbClr val="808080"/>
                </a:solidFill>
                <a:latin typeface="Cambria" pitchFamily="18" charset="0"/>
              </a:rPr>
              <a:t>order.</a:t>
            </a:r>
          </a:p>
        </p:txBody>
      </p:sp>
      <p:sp>
        <p:nvSpPr>
          <p:cNvPr id="26635" name="Rectangle 5"/>
          <p:cNvSpPr>
            <a:spLocks noChangeArrowheads="1"/>
          </p:cNvSpPr>
          <p:nvPr/>
        </p:nvSpPr>
        <p:spPr bwMode="auto">
          <a:xfrm>
            <a:off x="1447800" y="47625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36" name="Rectangle 6"/>
          <p:cNvSpPr>
            <a:spLocks noChangeArrowheads="1"/>
          </p:cNvSpPr>
          <p:nvPr/>
        </p:nvSpPr>
        <p:spPr bwMode="auto">
          <a:xfrm>
            <a:off x="609600" y="4762500"/>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37" name="Rectangle 7"/>
          <p:cNvSpPr>
            <a:spLocks noChangeArrowheads="1"/>
          </p:cNvSpPr>
          <p:nvPr/>
        </p:nvSpPr>
        <p:spPr bwMode="auto">
          <a:xfrm>
            <a:off x="1447800" y="4000500"/>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38" name="Rectangle 8"/>
          <p:cNvSpPr>
            <a:spLocks noChangeArrowheads="1"/>
          </p:cNvSpPr>
          <p:nvPr/>
        </p:nvSpPr>
        <p:spPr bwMode="auto">
          <a:xfrm>
            <a:off x="1447800" y="5524500"/>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39" name="Rectangle 9"/>
          <p:cNvSpPr>
            <a:spLocks noChangeArrowheads="1"/>
          </p:cNvSpPr>
          <p:nvPr/>
        </p:nvSpPr>
        <p:spPr bwMode="auto">
          <a:xfrm>
            <a:off x="2286000" y="4762500"/>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sp>
        <p:nvSpPr>
          <p:cNvPr id="26640" name="Rectangle 5"/>
          <p:cNvSpPr>
            <a:spLocks noChangeArrowheads="1"/>
          </p:cNvSpPr>
          <p:nvPr/>
        </p:nvSpPr>
        <p:spPr bwMode="auto">
          <a:xfrm>
            <a:off x="6324600" y="4722813"/>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6641" name="Rectangle 6"/>
          <p:cNvSpPr>
            <a:spLocks noChangeArrowheads="1"/>
          </p:cNvSpPr>
          <p:nvPr/>
        </p:nvSpPr>
        <p:spPr bwMode="auto">
          <a:xfrm>
            <a:off x="5486400" y="4722813"/>
            <a:ext cx="838200" cy="762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642" name="Rectangle 7"/>
          <p:cNvSpPr>
            <a:spLocks noChangeArrowheads="1"/>
          </p:cNvSpPr>
          <p:nvPr/>
        </p:nvSpPr>
        <p:spPr bwMode="auto">
          <a:xfrm>
            <a:off x="6324600" y="3960813"/>
            <a:ext cx="838200" cy="7620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6643" name="Rectangle 8"/>
          <p:cNvSpPr>
            <a:spLocks noChangeArrowheads="1"/>
          </p:cNvSpPr>
          <p:nvPr/>
        </p:nvSpPr>
        <p:spPr bwMode="auto">
          <a:xfrm>
            <a:off x="6324600" y="5484813"/>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sp>
        <p:nvSpPr>
          <p:cNvPr id="26644" name="Rectangle 9"/>
          <p:cNvSpPr>
            <a:spLocks noChangeArrowheads="1"/>
          </p:cNvSpPr>
          <p:nvPr/>
        </p:nvSpPr>
        <p:spPr bwMode="auto">
          <a:xfrm>
            <a:off x="7162800" y="4722813"/>
            <a:ext cx="838200" cy="762000"/>
          </a:xfrm>
          <a:prstGeom prst="rect">
            <a:avLst/>
          </a:prstGeom>
          <a:solidFill>
            <a:srgbClr val="120DF3"/>
          </a:solidFill>
          <a:ln w="9525">
            <a:solidFill>
              <a:schemeClr val="tx1"/>
            </a:solidFill>
            <a:miter lim="800000"/>
            <a:headEnd/>
            <a:tailEnd/>
          </a:ln>
        </p:spPr>
        <p:txBody>
          <a:bodyPr wrap="none" anchor="ctr"/>
          <a:lstStyle/>
          <a:p>
            <a:endParaRPr lang="en-US"/>
          </a:p>
        </p:txBody>
      </p:sp>
      <p:grpSp>
        <p:nvGrpSpPr>
          <p:cNvPr id="26645" name="Group 19"/>
          <p:cNvGrpSpPr>
            <a:grpSpLocks/>
          </p:cNvGrpSpPr>
          <p:nvPr>
            <p:custDataLst>
              <p:tags r:id="rId1"/>
            </p:custDataLst>
          </p:nvPr>
        </p:nvGrpSpPr>
        <p:grpSpPr bwMode="auto">
          <a:xfrm>
            <a:off x="3637650" y="6051539"/>
            <a:ext cx="622300" cy="589880"/>
            <a:chOff x="2928" y="1051"/>
            <a:chExt cx="840" cy="957"/>
          </a:xfrm>
        </p:grpSpPr>
        <p:sp>
          <p:nvSpPr>
            <p:cNvPr id="26648"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6649"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26650"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1"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2"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3"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4"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5"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656"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6657"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658"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6659"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6660"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6646" name="Rectangle 5"/>
          <p:cNvSpPr>
            <a:spLocks noChangeArrowheads="1"/>
          </p:cNvSpPr>
          <p:nvPr/>
        </p:nvSpPr>
        <p:spPr bwMode="auto">
          <a:xfrm>
            <a:off x="2636838" y="5801412"/>
            <a:ext cx="148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solidFill>
                  <a:srgbClr val="008000"/>
                </a:solidFill>
                <a:latin typeface="Cambria" pitchFamily="18" charset="0"/>
              </a:rPr>
              <a:t>Wow - this one is disgusting!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7"/>
          <p:cNvPicPr>
            <a:picLocks noChangeAspect="1" noChangeArrowheads="1"/>
          </p:cNvPicPr>
          <p:nvPr/>
        </p:nvPicPr>
        <p:blipFill>
          <a:blip r:embed="rId2">
            <a:extLst>
              <a:ext uri="{28A0092B-C50C-407E-A947-70E740481C1C}">
                <a14:useLocalDpi xmlns:a14="http://schemas.microsoft.com/office/drawing/2010/main" val="0"/>
              </a:ext>
            </a:extLst>
          </a:blip>
          <a:srcRect l="30096" t="54933" r="25626" b="1260"/>
          <a:stretch>
            <a:fillRect/>
          </a:stretch>
        </p:blipFill>
        <p:spPr bwMode="auto">
          <a:xfrm>
            <a:off x="76200" y="228600"/>
            <a:ext cx="89916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76237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7651" name="Text Box 4"/>
          <p:cNvSpPr txBox="1">
            <a:spLocks noChangeArrowheads="1"/>
          </p:cNvSpPr>
          <p:nvPr/>
        </p:nvSpPr>
        <p:spPr bwMode="auto">
          <a:xfrm>
            <a:off x="3352800" y="12192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How many distinct surroundings are there?</a:t>
            </a:r>
          </a:p>
        </p:txBody>
      </p:sp>
      <p:sp>
        <p:nvSpPr>
          <p:cNvPr id="27652" name="Rectangle 10"/>
          <p:cNvSpPr>
            <a:spLocks noChangeArrowheads="1"/>
          </p:cNvSpPr>
          <p:nvPr/>
        </p:nvSpPr>
        <p:spPr bwMode="auto">
          <a:xfrm>
            <a:off x="1524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3" name="Rectangle 11"/>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4" name="Rectangle 12"/>
          <p:cNvSpPr>
            <a:spLocks noChangeArrowheads="1"/>
          </p:cNvSpPr>
          <p:nvPr/>
        </p:nvSpPr>
        <p:spPr bwMode="auto">
          <a:xfrm>
            <a:off x="990600" y="2667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Rectangle 13"/>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Rectangle 16"/>
          <p:cNvSpPr>
            <a:spLocks noChangeArrowheads="1"/>
          </p:cNvSpPr>
          <p:nvPr/>
        </p:nvSpPr>
        <p:spPr bwMode="auto">
          <a:xfrm>
            <a:off x="1200150" y="12938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N</a:t>
            </a:r>
          </a:p>
        </p:txBody>
      </p:sp>
      <p:sp>
        <p:nvSpPr>
          <p:cNvPr id="27657" name="Rectangle 17"/>
          <p:cNvSpPr>
            <a:spLocks noChangeArrowheads="1"/>
          </p:cNvSpPr>
          <p:nvPr/>
        </p:nvSpPr>
        <p:spPr bwMode="auto">
          <a:xfrm>
            <a:off x="2046288" y="20605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E</a:t>
            </a:r>
          </a:p>
        </p:txBody>
      </p:sp>
      <p:sp>
        <p:nvSpPr>
          <p:cNvPr id="27658" name="Rectangle 18"/>
          <p:cNvSpPr>
            <a:spLocks noChangeArrowheads="1"/>
          </p:cNvSpPr>
          <p:nvPr/>
        </p:nvSpPr>
        <p:spPr bwMode="auto">
          <a:xfrm>
            <a:off x="354013" y="20685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W</a:t>
            </a:r>
          </a:p>
        </p:txBody>
      </p:sp>
      <p:sp>
        <p:nvSpPr>
          <p:cNvPr id="27659" name="Rectangle 19"/>
          <p:cNvSpPr>
            <a:spLocks noChangeArrowheads="1"/>
          </p:cNvSpPr>
          <p:nvPr/>
        </p:nvSpPr>
        <p:spPr bwMode="auto">
          <a:xfrm>
            <a:off x="1212850" y="28273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S</a:t>
            </a:r>
          </a:p>
        </p:txBody>
      </p:sp>
      <p:sp>
        <p:nvSpPr>
          <p:cNvPr id="27660" name="Text Box 124"/>
          <p:cNvSpPr txBox="1">
            <a:spLocks noChangeArrowheads="1"/>
          </p:cNvSpPr>
          <p:nvPr/>
        </p:nvSpPr>
        <p:spPr bwMode="auto">
          <a:xfrm>
            <a:off x="241300" y="217488"/>
            <a:ext cx="36449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Cambria" pitchFamily="18" charset="0"/>
              </a:rPr>
              <a:t>Surroundings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962400" y="2517775"/>
            <a:ext cx="3086100" cy="530225"/>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674"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8675" name="Text Box 4"/>
          <p:cNvSpPr txBox="1">
            <a:spLocks noChangeArrowheads="1"/>
          </p:cNvSpPr>
          <p:nvPr/>
        </p:nvSpPr>
        <p:spPr bwMode="auto">
          <a:xfrm>
            <a:off x="3352800" y="12192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How many distinct surroundings are there?</a:t>
            </a:r>
          </a:p>
        </p:txBody>
      </p:sp>
      <p:sp>
        <p:nvSpPr>
          <p:cNvPr id="28676" name="Rectangle 5"/>
          <p:cNvSpPr>
            <a:spLocks noChangeArrowheads="1"/>
          </p:cNvSpPr>
          <p:nvPr/>
        </p:nvSpPr>
        <p:spPr bwMode="auto">
          <a:xfrm>
            <a:off x="1524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77" name="Rectangle 6"/>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78" name="Rectangle 7"/>
          <p:cNvSpPr>
            <a:spLocks noChangeArrowheads="1"/>
          </p:cNvSpPr>
          <p:nvPr/>
        </p:nvSpPr>
        <p:spPr bwMode="auto">
          <a:xfrm>
            <a:off x="990600" y="2667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79" name="Rectangle 8"/>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0" name="Rectangle 9"/>
          <p:cNvSpPr>
            <a:spLocks noChangeArrowheads="1"/>
          </p:cNvSpPr>
          <p:nvPr/>
        </p:nvSpPr>
        <p:spPr bwMode="auto">
          <a:xfrm>
            <a:off x="1200150" y="12938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N</a:t>
            </a:r>
          </a:p>
        </p:txBody>
      </p:sp>
      <p:sp>
        <p:nvSpPr>
          <p:cNvPr id="28681" name="Rectangle 10"/>
          <p:cNvSpPr>
            <a:spLocks noChangeArrowheads="1"/>
          </p:cNvSpPr>
          <p:nvPr/>
        </p:nvSpPr>
        <p:spPr bwMode="auto">
          <a:xfrm>
            <a:off x="2046288" y="20605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E</a:t>
            </a:r>
          </a:p>
        </p:txBody>
      </p:sp>
      <p:sp>
        <p:nvSpPr>
          <p:cNvPr id="28682" name="Rectangle 11"/>
          <p:cNvSpPr>
            <a:spLocks noChangeArrowheads="1"/>
          </p:cNvSpPr>
          <p:nvPr/>
        </p:nvSpPr>
        <p:spPr bwMode="auto">
          <a:xfrm>
            <a:off x="354013" y="20685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W</a:t>
            </a:r>
          </a:p>
        </p:txBody>
      </p:sp>
      <p:sp>
        <p:nvSpPr>
          <p:cNvPr id="28683" name="Rectangle 12"/>
          <p:cNvSpPr>
            <a:spLocks noChangeArrowheads="1"/>
          </p:cNvSpPr>
          <p:nvPr/>
        </p:nvSpPr>
        <p:spPr bwMode="auto">
          <a:xfrm>
            <a:off x="1212850" y="28273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pitchFamily="34" charset="0"/>
              </a:rPr>
              <a:t>S</a:t>
            </a:r>
          </a:p>
        </p:txBody>
      </p:sp>
      <p:sp>
        <p:nvSpPr>
          <p:cNvPr id="28684" name="Rectangle 13"/>
          <p:cNvSpPr>
            <a:spLocks noChangeArrowheads="1"/>
          </p:cNvSpPr>
          <p:nvPr/>
        </p:nvSpPr>
        <p:spPr bwMode="auto">
          <a:xfrm>
            <a:off x="12192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85" name="Rectangle 14"/>
          <p:cNvSpPr>
            <a:spLocks noChangeArrowheads="1"/>
          </p:cNvSpPr>
          <p:nvPr/>
        </p:nvSpPr>
        <p:spPr bwMode="auto">
          <a:xfrm>
            <a:off x="9906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86" name="Rectangle 15"/>
          <p:cNvSpPr>
            <a:spLocks noChangeArrowheads="1"/>
          </p:cNvSpPr>
          <p:nvPr/>
        </p:nvSpPr>
        <p:spPr bwMode="auto">
          <a:xfrm>
            <a:off x="14478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87" name="Rectangle 16"/>
          <p:cNvSpPr>
            <a:spLocks noChangeArrowheads="1"/>
          </p:cNvSpPr>
          <p:nvPr/>
        </p:nvSpPr>
        <p:spPr bwMode="auto">
          <a:xfrm>
            <a:off x="12192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88" name="Rectangle 17"/>
          <p:cNvSpPr>
            <a:spLocks noChangeArrowheads="1"/>
          </p:cNvSpPr>
          <p:nvPr/>
        </p:nvSpPr>
        <p:spPr bwMode="auto">
          <a:xfrm>
            <a:off x="12192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689" name="Text Box 18"/>
          <p:cNvSpPr txBox="1">
            <a:spLocks noChangeArrowheads="1"/>
          </p:cNvSpPr>
          <p:nvPr/>
        </p:nvSpPr>
        <p:spPr bwMode="auto">
          <a:xfrm>
            <a:off x="9906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xxxx</a:t>
            </a:r>
          </a:p>
        </p:txBody>
      </p:sp>
      <p:sp>
        <p:nvSpPr>
          <p:cNvPr id="28690" name="Rectangle 19"/>
          <p:cNvSpPr>
            <a:spLocks noChangeArrowheads="1"/>
          </p:cNvSpPr>
          <p:nvPr/>
        </p:nvSpPr>
        <p:spPr bwMode="auto">
          <a:xfrm>
            <a:off x="2133600" y="38560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691" name="Rectangle 20"/>
          <p:cNvSpPr>
            <a:spLocks noChangeArrowheads="1"/>
          </p:cNvSpPr>
          <p:nvPr/>
        </p:nvSpPr>
        <p:spPr bwMode="auto">
          <a:xfrm>
            <a:off x="19050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92" name="Rectangle 21"/>
          <p:cNvSpPr>
            <a:spLocks noChangeArrowheads="1"/>
          </p:cNvSpPr>
          <p:nvPr/>
        </p:nvSpPr>
        <p:spPr bwMode="auto">
          <a:xfrm>
            <a:off x="23622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93" name="Rectangle 22"/>
          <p:cNvSpPr>
            <a:spLocks noChangeArrowheads="1"/>
          </p:cNvSpPr>
          <p:nvPr/>
        </p:nvSpPr>
        <p:spPr bwMode="auto">
          <a:xfrm>
            <a:off x="21336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94" name="Rectangle 23"/>
          <p:cNvSpPr>
            <a:spLocks noChangeArrowheads="1"/>
          </p:cNvSpPr>
          <p:nvPr/>
        </p:nvSpPr>
        <p:spPr bwMode="auto">
          <a:xfrm>
            <a:off x="21336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695" name="Text Box 24"/>
          <p:cNvSpPr txBox="1">
            <a:spLocks noChangeArrowheads="1"/>
          </p:cNvSpPr>
          <p:nvPr/>
        </p:nvSpPr>
        <p:spPr bwMode="auto">
          <a:xfrm>
            <a:off x="19050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Nxxx</a:t>
            </a:r>
          </a:p>
        </p:txBody>
      </p:sp>
      <p:sp>
        <p:nvSpPr>
          <p:cNvPr id="28696" name="Rectangle 25"/>
          <p:cNvSpPr>
            <a:spLocks noChangeArrowheads="1"/>
          </p:cNvSpPr>
          <p:nvPr/>
        </p:nvSpPr>
        <p:spPr bwMode="auto">
          <a:xfrm>
            <a:off x="30480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97" name="Rectangle 26"/>
          <p:cNvSpPr>
            <a:spLocks noChangeArrowheads="1"/>
          </p:cNvSpPr>
          <p:nvPr/>
        </p:nvSpPr>
        <p:spPr bwMode="auto">
          <a:xfrm>
            <a:off x="28194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698" name="Rectangle 27"/>
          <p:cNvSpPr>
            <a:spLocks noChangeArrowheads="1"/>
          </p:cNvSpPr>
          <p:nvPr/>
        </p:nvSpPr>
        <p:spPr bwMode="auto">
          <a:xfrm>
            <a:off x="32766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699" name="Rectangle 28"/>
          <p:cNvSpPr>
            <a:spLocks noChangeArrowheads="1"/>
          </p:cNvSpPr>
          <p:nvPr/>
        </p:nvSpPr>
        <p:spPr bwMode="auto">
          <a:xfrm>
            <a:off x="30480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00" name="Rectangle 29"/>
          <p:cNvSpPr>
            <a:spLocks noChangeArrowheads="1"/>
          </p:cNvSpPr>
          <p:nvPr/>
        </p:nvSpPr>
        <p:spPr bwMode="auto">
          <a:xfrm>
            <a:off x="30480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01" name="Text Box 30"/>
          <p:cNvSpPr txBox="1">
            <a:spLocks noChangeArrowheads="1"/>
          </p:cNvSpPr>
          <p:nvPr/>
        </p:nvSpPr>
        <p:spPr bwMode="auto">
          <a:xfrm>
            <a:off x="28194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xExx</a:t>
            </a:r>
          </a:p>
        </p:txBody>
      </p:sp>
      <p:sp>
        <p:nvSpPr>
          <p:cNvPr id="28702" name="Rectangle 31"/>
          <p:cNvSpPr>
            <a:spLocks noChangeArrowheads="1"/>
          </p:cNvSpPr>
          <p:nvPr/>
        </p:nvSpPr>
        <p:spPr bwMode="auto">
          <a:xfrm>
            <a:off x="39624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03" name="Rectangle 32"/>
          <p:cNvSpPr>
            <a:spLocks noChangeArrowheads="1"/>
          </p:cNvSpPr>
          <p:nvPr/>
        </p:nvSpPr>
        <p:spPr bwMode="auto">
          <a:xfrm>
            <a:off x="37338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04" name="Rectangle 33"/>
          <p:cNvSpPr>
            <a:spLocks noChangeArrowheads="1"/>
          </p:cNvSpPr>
          <p:nvPr/>
        </p:nvSpPr>
        <p:spPr bwMode="auto">
          <a:xfrm>
            <a:off x="41910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05" name="Rectangle 34"/>
          <p:cNvSpPr>
            <a:spLocks noChangeArrowheads="1"/>
          </p:cNvSpPr>
          <p:nvPr/>
        </p:nvSpPr>
        <p:spPr bwMode="auto">
          <a:xfrm>
            <a:off x="39624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06" name="Rectangle 35"/>
          <p:cNvSpPr>
            <a:spLocks noChangeArrowheads="1"/>
          </p:cNvSpPr>
          <p:nvPr/>
        </p:nvSpPr>
        <p:spPr bwMode="auto">
          <a:xfrm>
            <a:off x="39624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07" name="Text Box 36"/>
          <p:cNvSpPr txBox="1">
            <a:spLocks noChangeArrowheads="1"/>
          </p:cNvSpPr>
          <p:nvPr/>
        </p:nvSpPr>
        <p:spPr bwMode="auto">
          <a:xfrm>
            <a:off x="37338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xxWx</a:t>
            </a:r>
          </a:p>
        </p:txBody>
      </p:sp>
      <p:sp>
        <p:nvSpPr>
          <p:cNvPr id="28708" name="Rectangle 37"/>
          <p:cNvSpPr>
            <a:spLocks noChangeArrowheads="1"/>
          </p:cNvSpPr>
          <p:nvPr/>
        </p:nvSpPr>
        <p:spPr bwMode="auto">
          <a:xfrm>
            <a:off x="48768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09" name="Rectangle 38"/>
          <p:cNvSpPr>
            <a:spLocks noChangeArrowheads="1"/>
          </p:cNvSpPr>
          <p:nvPr/>
        </p:nvSpPr>
        <p:spPr bwMode="auto">
          <a:xfrm>
            <a:off x="46482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10" name="Rectangle 39"/>
          <p:cNvSpPr>
            <a:spLocks noChangeArrowheads="1"/>
          </p:cNvSpPr>
          <p:nvPr/>
        </p:nvSpPr>
        <p:spPr bwMode="auto">
          <a:xfrm>
            <a:off x="51054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11" name="Rectangle 40"/>
          <p:cNvSpPr>
            <a:spLocks noChangeArrowheads="1"/>
          </p:cNvSpPr>
          <p:nvPr/>
        </p:nvSpPr>
        <p:spPr bwMode="auto">
          <a:xfrm>
            <a:off x="4876800" y="43132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12" name="Rectangle 41"/>
          <p:cNvSpPr>
            <a:spLocks noChangeArrowheads="1"/>
          </p:cNvSpPr>
          <p:nvPr/>
        </p:nvSpPr>
        <p:spPr bwMode="auto">
          <a:xfrm>
            <a:off x="48768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13" name="Text Box 42"/>
          <p:cNvSpPr txBox="1">
            <a:spLocks noChangeArrowheads="1"/>
          </p:cNvSpPr>
          <p:nvPr/>
        </p:nvSpPr>
        <p:spPr bwMode="auto">
          <a:xfrm>
            <a:off x="46482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xxxS</a:t>
            </a:r>
          </a:p>
        </p:txBody>
      </p:sp>
      <p:sp>
        <p:nvSpPr>
          <p:cNvPr id="28714" name="Rectangle 43"/>
          <p:cNvSpPr>
            <a:spLocks noChangeArrowheads="1"/>
          </p:cNvSpPr>
          <p:nvPr/>
        </p:nvSpPr>
        <p:spPr bwMode="auto">
          <a:xfrm>
            <a:off x="5791200" y="38560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15" name="Rectangle 44"/>
          <p:cNvSpPr>
            <a:spLocks noChangeArrowheads="1"/>
          </p:cNvSpPr>
          <p:nvPr/>
        </p:nvSpPr>
        <p:spPr bwMode="auto">
          <a:xfrm>
            <a:off x="55626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16" name="Rectangle 45"/>
          <p:cNvSpPr>
            <a:spLocks noChangeArrowheads="1"/>
          </p:cNvSpPr>
          <p:nvPr/>
        </p:nvSpPr>
        <p:spPr bwMode="auto">
          <a:xfrm>
            <a:off x="60198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17" name="Rectangle 46"/>
          <p:cNvSpPr>
            <a:spLocks noChangeArrowheads="1"/>
          </p:cNvSpPr>
          <p:nvPr/>
        </p:nvSpPr>
        <p:spPr bwMode="auto">
          <a:xfrm>
            <a:off x="57912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18" name="Rectangle 47"/>
          <p:cNvSpPr>
            <a:spLocks noChangeArrowheads="1"/>
          </p:cNvSpPr>
          <p:nvPr/>
        </p:nvSpPr>
        <p:spPr bwMode="auto">
          <a:xfrm>
            <a:off x="57912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19" name="Text Box 48"/>
          <p:cNvSpPr txBox="1">
            <a:spLocks noChangeArrowheads="1"/>
          </p:cNvSpPr>
          <p:nvPr/>
        </p:nvSpPr>
        <p:spPr bwMode="auto">
          <a:xfrm>
            <a:off x="55626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NExx</a:t>
            </a:r>
          </a:p>
        </p:txBody>
      </p:sp>
      <p:sp>
        <p:nvSpPr>
          <p:cNvPr id="28720" name="Rectangle 49"/>
          <p:cNvSpPr>
            <a:spLocks noChangeArrowheads="1"/>
          </p:cNvSpPr>
          <p:nvPr/>
        </p:nvSpPr>
        <p:spPr bwMode="auto">
          <a:xfrm>
            <a:off x="6705600" y="38560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21" name="Rectangle 50"/>
          <p:cNvSpPr>
            <a:spLocks noChangeArrowheads="1"/>
          </p:cNvSpPr>
          <p:nvPr/>
        </p:nvSpPr>
        <p:spPr bwMode="auto">
          <a:xfrm>
            <a:off x="64770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22" name="Rectangle 51"/>
          <p:cNvSpPr>
            <a:spLocks noChangeArrowheads="1"/>
          </p:cNvSpPr>
          <p:nvPr/>
        </p:nvSpPr>
        <p:spPr bwMode="auto">
          <a:xfrm>
            <a:off x="69342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23" name="Rectangle 52"/>
          <p:cNvSpPr>
            <a:spLocks noChangeArrowheads="1"/>
          </p:cNvSpPr>
          <p:nvPr/>
        </p:nvSpPr>
        <p:spPr bwMode="auto">
          <a:xfrm>
            <a:off x="67056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24" name="Rectangle 53"/>
          <p:cNvSpPr>
            <a:spLocks noChangeArrowheads="1"/>
          </p:cNvSpPr>
          <p:nvPr/>
        </p:nvSpPr>
        <p:spPr bwMode="auto">
          <a:xfrm>
            <a:off x="67056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25" name="Text Box 54"/>
          <p:cNvSpPr txBox="1">
            <a:spLocks noChangeArrowheads="1"/>
          </p:cNvSpPr>
          <p:nvPr/>
        </p:nvSpPr>
        <p:spPr bwMode="auto">
          <a:xfrm>
            <a:off x="64770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NxWx</a:t>
            </a:r>
          </a:p>
        </p:txBody>
      </p:sp>
      <p:sp>
        <p:nvSpPr>
          <p:cNvPr id="28726" name="Rectangle 55"/>
          <p:cNvSpPr>
            <a:spLocks noChangeArrowheads="1"/>
          </p:cNvSpPr>
          <p:nvPr/>
        </p:nvSpPr>
        <p:spPr bwMode="auto">
          <a:xfrm>
            <a:off x="7620000" y="38560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27" name="Rectangle 56"/>
          <p:cNvSpPr>
            <a:spLocks noChangeArrowheads="1"/>
          </p:cNvSpPr>
          <p:nvPr/>
        </p:nvSpPr>
        <p:spPr bwMode="auto">
          <a:xfrm>
            <a:off x="73914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28" name="Rectangle 57"/>
          <p:cNvSpPr>
            <a:spLocks noChangeArrowheads="1"/>
          </p:cNvSpPr>
          <p:nvPr/>
        </p:nvSpPr>
        <p:spPr bwMode="auto">
          <a:xfrm>
            <a:off x="78486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29" name="Rectangle 58"/>
          <p:cNvSpPr>
            <a:spLocks noChangeArrowheads="1"/>
          </p:cNvSpPr>
          <p:nvPr/>
        </p:nvSpPr>
        <p:spPr bwMode="auto">
          <a:xfrm>
            <a:off x="7620000" y="4313238"/>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30" name="Rectangle 59"/>
          <p:cNvSpPr>
            <a:spLocks noChangeArrowheads="1"/>
          </p:cNvSpPr>
          <p:nvPr/>
        </p:nvSpPr>
        <p:spPr bwMode="auto">
          <a:xfrm>
            <a:off x="76200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31" name="Text Box 60"/>
          <p:cNvSpPr txBox="1">
            <a:spLocks noChangeArrowheads="1"/>
          </p:cNvSpPr>
          <p:nvPr/>
        </p:nvSpPr>
        <p:spPr bwMode="auto">
          <a:xfrm>
            <a:off x="7391400" y="4618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NxxS</a:t>
            </a:r>
          </a:p>
        </p:txBody>
      </p:sp>
      <p:sp>
        <p:nvSpPr>
          <p:cNvPr id="28732" name="Rectangle 61"/>
          <p:cNvSpPr>
            <a:spLocks noChangeArrowheads="1"/>
          </p:cNvSpPr>
          <p:nvPr/>
        </p:nvSpPr>
        <p:spPr bwMode="auto">
          <a:xfrm>
            <a:off x="12192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33" name="Rectangle 62"/>
          <p:cNvSpPr>
            <a:spLocks noChangeArrowheads="1"/>
          </p:cNvSpPr>
          <p:nvPr/>
        </p:nvSpPr>
        <p:spPr bwMode="auto">
          <a:xfrm>
            <a:off x="9906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34" name="Rectangle 63"/>
          <p:cNvSpPr>
            <a:spLocks noChangeArrowheads="1"/>
          </p:cNvSpPr>
          <p:nvPr/>
        </p:nvSpPr>
        <p:spPr bwMode="auto">
          <a:xfrm>
            <a:off x="14478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35" name="Rectangle 64"/>
          <p:cNvSpPr>
            <a:spLocks noChangeArrowheads="1"/>
          </p:cNvSpPr>
          <p:nvPr/>
        </p:nvSpPr>
        <p:spPr bwMode="auto">
          <a:xfrm>
            <a:off x="1219200" y="56388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36" name="Rectangle 65"/>
          <p:cNvSpPr>
            <a:spLocks noChangeArrowheads="1"/>
          </p:cNvSpPr>
          <p:nvPr/>
        </p:nvSpPr>
        <p:spPr bwMode="auto">
          <a:xfrm>
            <a:off x="12192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37" name="Text Box 66"/>
          <p:cNvSpPr txBox="1">
            <a:spLocks noChangeArrowheads="1"/>
          </p:cNvSpPr>
          <p:nvPr/>
        </p:nvSpPr>
        <p:spPr bwMode="auto">
          <a:xfrm>
            <a:off x="9906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xEWx</a:t>
            </a:r>
          </a:p>
        </p:txBody>
      </p:sp>
      <p:sp>
        <p:nvSpPr>
          <p:cNvPr id="28738" name="Rectangle 67"/>
          <p:cNvSpPr>
            <a:spLocks noChangeArrowheads="1"/>
          </p:cNvSpPr>
          <p:nvPr/>
        </p:nvSpPr>
        <p:spPr bwMode="auto">
          <a:xfrm>
            <a:off x="21336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39" name="Rectangle 68"/>
          <p:cNvSpPr>
            <a:spLocks noChangeArrowheads="1"/>
          </p:cNvSpPr>
          <p:nvPr/>
        </p:nvSpPr>
        <p:spPr bwMode="auto">
          <a:xfrm>
            <a:off x="19050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40" name="Rectangle 69"/>
          <p:cNvSpPr>
            <a:spLocks noChangeArrowheads="1"/>
          </p:cNvSpPr>
          <p:nvPr/>
        </p:nvSpPr>
        <p:spPr bwMode="auto">
          <a:xfrm>
            <a:off x="23622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41" name="Rectangle 70"/>
          <p:cNvSpPr>
            <a:spLocks noChangeArrowheads="1"/>
          </p:cNvSpPr>
          <p:nvPr/>
        </p:nvSpPr>
        <p:spPr bwMode="auto">
          <a:xfrm>
            <a:off x="21336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42" name="Rectangle 71"/>
          <p:cNvSpPr>
            <a:spLocks noChangeArrowheads="1"/>
          </p:cNvSpPr>
          <p:nvPr/>
        </p:nvSpPr>
        <p:spPr bwMode="auto">
          <a:xfrm>
            <a:off x="21336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43" name="Text Box 72"/>
          <p:cNvSpPr txBox="1">
            <a:spLocks noChangeArrowheads="1"/>
          </p:cNvSpPr>
          <p:nvPr/>
        </p:nvSpPr>
        <p:spPr bwMode="auto">
          <a:xfrm>
            <a:off x="19050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xExS</a:t>
            </a:r>
          </a:p>
        </p:txBody>
      </p:sp>
      <p:sp>
        <p:nvSpPr>
          <p:cNvPr id="28744" name="Rectangle 73"/>
          <p:cNvSpPr>
            <a:spLocks noChangeArrowheads="1"/>
          </p:cNvSpPr>
          <p:nvPr/>
        </p:nvSpPr>
        <p:spPr bwMode="auto">
          <a:xfrm>
            <a:off x="30480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45" name="Rectangle 74"/>
          <p:cNvSpPr>
            <a:spLocks noChangeArrowheads="1"/>
          </p:cNvSpPr>
          <p:nvPr/>
        </p:nvSpPr>
        <p:spPr bwMode="auto">
          <a:xfrm>
            <a:off x="28194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46" name="Rectangle 75"/>
          <p:cNvSpPr>
            <a:spLocks noChangeArrowheads="1"/>
          </p:cNvSpPr>
          <p:nvPr/>
        </p:nvSpPr>
        <p:spPr bwMode="auto">
          <a:xfrm>
            <a:off x="32766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47" name="Rectangle 76"/>
          <p:cNvSpPr>
            <a:spLocks noChangeArrowheads="1"/>
          </p:cNvSpPr>
          <p:nvPr/>
        </p:nvSpPr>
        <p:spPr bwMode="auto">
          <a:xfrm>
            <a:off x="30480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48" name="Rectangle 77"/>
          <p:cNvSpPr>
            <a:spLocks noChangeArrowheads="1"/>
          </p:cNvSpPr>
          <p:nvPr/>
        </p:nvSpPr>
        <p:spPr bwMode="auto">
          <a:xfrm>
            <a:off x="30480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49" name="Text Box 78"/>
          <p:cNvSpPr txBox="1">
            <a:spLocks noChangeArrowheads="1"/>
          </p:cNvSpPr>
          <p:nvPr/>
        </p:nvSpPr>
        <p:spPr bwMode="auto">
          <a:xfrm>
            <a:off x="28194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xxWS</a:t>
            </a:r>
          </a:p>
        </p:txBody>
      </p:sp>
      <p:sp>
        <p:nvSpPr>
          <p:cNvPr id="28750" name="Rectangle 79"/>
          <p:cNvSpPr>
            <a:spLocks noChangeArrowheads="1"/>
          </p:cNvSpPr>
          <p:nvPr/>
        </p:nvSpPr>
        <p:spPr bwMode="auto">
          <a:xfrm>
            <a:off x="3962400" y="51816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51" name="Rectangle 80"/>
          <p:cNvSpPr>
            <a:spLocks noChangeArrowheads="1"/>
          </p:cNvSpPr>
          <p:nvPr/>
        </p:nvSpPr>
        <p:spPr bwMode="auto">
          <a:xfrm>
            <a:off x="37338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52" name="Rectangle 81"/>
          <p:cNvSpPr>
            <a:spLocks noChangeArrowheads="1"/>
          </p:cNvSpPr>
          <p:nvPr/>
        </p:nvSpPr>
        <p:spPr bwMode="auto">
          <a:xfrm>
            <a:off x="41910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53" name="Rectangle 82"/>
          <p:cNvSpPr>
            <a:spLocks noChangeArrowheads="1"/>
          </p:cNvSpPr>
          <p:nvPr/>
        </p:nvSpPr>
        <p:spPr bwMode="auto">
          <a:xfrm>
            <a:off x="3962400" y="56388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54" name="Rectangle 83"/>
          <p:cNvSpPr>
            <a:spLocks noChangeArrowheads="1"/>
          </p:cNvSpPr>
          <p:nvPr/>
        </p:nvSpPr>
        <p:spPr bwMode="auto">
          <a:xfrm>
            <a:off x="39624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55" name="Text Box 84"/>
          <p:cNvSpPr txBox="1">
            <a:spLocks noChangeArrowheads="1"/>
          </p:cNvSpPr>
          <p:nvPr/>
        </p:nvSpPr>
        <p:spPr bwMode="auto">
          <a:xfrm>
            <a:off x="37338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NEWx</a:t>
            </a:r>
          </a:p>
        </p:txBody>
      </p:sp>
      <p:sp>
        <p:nvSpPr>
          <p:cNvPr id="28756" name="Rectangle 85"/>
          <p:cNvSpPr>
            <a:spLocks noChangeArrowheads="1"/>
          </p:cNvSpPr>
          <p:nvPr/>
        </p:nvSpPr>
        <p:spPr bwMode="auto">
          <a:xfrm>
            <a:off x="4876800" y="51816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57" name="Rectangle 86"/>
          <p:cNvSpPr>
            <a:spLocks noChangeArrowheads="1"/>
          </p:cNvSpPr>
          <p:nvPr/>
        </p:nvSpPr>
        <p:spPr bwMode="auto">
          <a:xfrm>
            <a:off x="46482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58" name="Rectangle 87"/>
          <p:cNvSpPr>
            <a:spLocks noChangeArrowheads="1"/>
          </p:cNvSpPr>
          <p:nvPr/>
        </p:nvSpPr>
        <p:spPr bwMode="auto">
          <a:xfrm>
            <a:off x="51054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59" name="Rectangle 88"/>
          <p:cNvSpPr>
            <a:spLocks noChangeArrowheads="1"/>
          </p:cNvSpPr>
          <p:nvPr/>
        </p:nvSpPr>
        <p:spPr bwMode="auto">
          <a:xfrm>
            <a:off x="48768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60" name="Rectangle 89"/>
          <p:cNvSpPr>
            <a:spLocks noChangeArrowheads="1"/>
          </p:cNvSpPr>
          <p:nvPr/>
        </p:nvSpPr>
        <p:spPr bwMode="auto">
          <a:xfrm>
            <a:off x="48768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61" name="Text Box 90"/>
          <p:cNvSpPr txBox="1">
            <a:spLocks noChangeArrowheads="1"/>
          </p:cNvSpPr>
          <p:nvPr/>
        </p:nvSpPr>
        <p:spPr bwMode="auto">
          <a:xfrm>
            <a:off x="46482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NExS</a:t>
            </a:r>
          </a:p>
        </p:txBody>
      </p:sp>
      <p:sp>
        <p:nvSpPr>
          <p:cNvPr id="28762" name="Rectangle 91"/>
          <p:cNvSpPr>
            <a:spLocks noChangeArrowheads="1"/>
          </p:cNvSpPr>
          <p:nvPr/>
        </p:nvSpPr>
        <p:spPr bwMode="auto">
          <a:xfrm>
            <a:off x="5791200" y="51816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63" name="Rectangle 92"/>
          <p:cNvSpPr>
            <a:spLocks noChangeArrowheads="1"/>
          </p:cNvSpPr>
          <p:nvPr/>
        </p:nvSpPr>
        <p:spPr bwMode="auto">
          <a:xfrm>
            <a:off x="55626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64" name="Rectangle 93"/>
          <p:cNvSpPr>
            <a:spLocks noChangeArrowheads="1"/>
          </p:cNvSpPr>
          <p:nvPr/>
        </p:nvSpPr>
        <p:spPr bwMode="auto">
          <a:xfrm>
            <a:off x="60198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65" name="Rectangle 94"/>
          <p:cNvSpPr>
            <a:spLocks noChangeArrowheads="1"/>
          </p:cNvSpPr>
          <p:nvPr/>
        </p:nvSpPr>
        <p:spPr bwMode="auto">
          <a:xfrm>
            <a:off x="57912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66" name="Rectangle 95"/>
          <p:cNvSpPr>
            <a:spLocks noChangeArrowheads="1"/>
          </p:cNvSpPr>
          <p:nvPr/>
        </p:nvSpPr>
        <p:spPr bwMode="auto">
          <a:xfrm>
            <a:off x="57912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67" name="Text Box 96"/>
          <p:cNvSpPr txBox="1">
            <a:spLocks noChangeArrowheads="1"/>
          </p:cNvSpPr>
          <p:nvPr/>
        </p:nvSpPr>
        <p:spPr bwMode="auto">
          <a:xfrm>
            <a:off x="55626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NxWS</a:t>
            </a:r>
          </a:p>
        </p:txBody>
      </p:sp>
      <p:sp>
        <p:nvSpPr>
          <p:cNvPr id="28768" name="Rectangle 97"/>
          <p:cNvSpPr>
            <a:spLocks noChangeArrowheads="1"/>
          </p:cNvSpPr>
          <p:nvPr/>
        </p:nvSpPr>
        <p:spPr bwMode="auto">
          <a:xfrm>
            <a:off x="67056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769" name="Rectangle 98"/>
          <p:cNvSpPr>
            <a:spLocks noChangeArrowheads="1"/>
          </p:cNvSpPr>
          <p:nvPr/>
        </p:nvSpPr>
        <p:spPr bwMode="auto">
          <a:xfrm>
            <a:off x="64770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0" name="Rectangle 99"/>
          <p:cNvSpPr>
            <a:spLocks noChangeArrowheads="1"/>
          </p:cNvSpPr>
          <p:nvPr/>
        </p:nvSpPr>
        <p:spPr bwMode="auto">
          <a:xfrm>
            <a:off x="69342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1" name="Rectangle 100"/>
          <p:cNvSpPr>
            <a:spLocks noChangeArrowheads="1"/>
          </p:cNvSpPr>
          <p:nvPr/>
        </p:nvSpPr>
        <p:spPr bwMode="auto">
          <a:xfrm>
            <a:off x="67056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2" name="Rectangle 101"/>
          <p:cNvSpPr>
            <a:spLocks noChangeArrowheads="1"/>
          </p:cNvSpPr>
          <p:nvPr/>
        </p:nvSpPr>
        <p:spPr bwMode="auto">
          <a:xfrm>
            <a:off x="67056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73" name="Text Box 102"/>
          <p:cNvSpPr txBox="1">
            <a:spLocks noChangeArrowheads="1"/>
          </p:cNvSpPr>
          <p:nvPr/>
        </p:nvSpPr>
        <p:spPr bwMode="auto">
          <a:xfrm>
            <a:off x="64770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xEWS</a:t>
            </a:r>
          </a:p>
        </p:txBody>
      </p:sp>
      <p:sp>
        <p:nvSpPr>
          <p:cNvPr id="28774" name="Rectangle 103"/>
          <p:cNvSpPr>
            <a:spLocks noChangeArrowheads="1"/>
          </p:cNvSpPr>
          <p:nvPr/>
        </p:nvSpPr>
        <p:spPr bwMode="auto">
          <a:xfrm>
            <a:off x="7620000" y="51816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5" name="Rectangle 104"/>
          <p:cNvSpPr>
            <a:spLocks noChangeArrowheads="1"/>
          </p:cNvSpPr>
          <p:nvPr/>
        </p:nvSpPr>
        <p:spPr bwMode="auto">
          <a:xfrm>
            <a:off x="73914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6" name="Rectangle 105"/>
          <p:cNvSpPr>
            <a:spLocks noChangeArrowheads="1"/>
          </p:cNvSpPr>
          <p:nvPr/>
        </p:nvSpPr>
        <p:spPr bwMode="auto">
          <a:xfrm>
            <a:off x="78486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7" name="Rectangle 106"/>
          <p:cNvSpPr>
            <a:spLocks noChangeArrowheads="1"/>
          </p:cNvSpPr>
          <p:nvPr/>
        </p:nvSpPr>
        <p:spPr bwMode="auto">
          <a:xfrm>
            <a:off x="76200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8778" name="Rectangle 107"/>
          <p:cNvSpPr>
            <a:spLocks noChangeArrowheads="1"/>
          </p:cNvSpPr>
          <p:nvPr/>
        </p:nvSpPr>
        <p:spPr bwMode="auto">
          <a:xfrm>
            <a:off x="76200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a:p>
        </p:txBody>
      </p:sp>
      <p:sp>
        <p:nvSpPr>
          <p:cNvPr id="28779" name="Text Box 108"/>
          <p:cNvSpPr txBox="1">
            <a:spLocks noChangeArrowheads="1"/>
          </p:cNvSpPr>
          <p:nvPr/>
        </p:nvSpPr>
        <p:spPr bwMode="auto">
          <a:xfrm>
            <a:off x="7391400" y="59436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1200" b="1">
                <a:latin typeface="Courier New" pitchFamily="49" charset="0"/>
              </a:rPr>
              <a:t>NEWS</a:t>
            </a:r>
          </a:p>
        </p:txBody>
      </p:sp>
      <p:sp>
        <p:nvSpPr>
          <p:cNvPr id="28780" name="Text Box 109"/>
          <p:cNvSpPr txBox="1">
            <a:spLocks noChangeArrowheads="1"/>
          </p:cNvSpPr>
          <p:nvPr/>
        </p:nvSpPr>
        <p:spPr bwMode="auto">
          <a:xfrm>
            <a:off x="7231063" y="6119813"/>
            <a:ext cx="9906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spcBef>
                <a:spcPct val="50000"/>
              </a:spcBef>
            </a:pPr>
            <a:r>
              <a:rPr lang="en-US" sz="700" b="1">
                <a:latin typeface="Arial" pitchFamily="34" charset="0"/>
              </a:rPr>
              <a:t>(won</a:t>
            </a:r>
            <a:r>
              <a:rPr lang="ja-JP" altLang="en-US" sz="700" b="1">
                <a:latin typeface="Arial" pitchFamily="34" charset="0"/>
              </a:rPr>
              <a:t>’</a:t>
            </a:r>
            <a:r>
              <a:rPr lang="en-US" altLang="ja-JP" sz="700" b="1">
                <a:latin typeface="Arial" pitchFamily="34" charset="0"/>
              </a:rPr>
              <a:t>t happen)</a:t>
            </a:r>
            <a:endParaRPr lang="en-US" sz="700" b="1">
              <a:latin typeface="Arial" pitchFamily="34" charset="0"/>
            </a:endParaRPr>
          </a:p>
        </p:txBody>
      </p:sp>
      <p:sp>
        <p:nvSpPr>
          <p:cNvPr id="28781" name="Rectangle 110"/>
          <p:cNvSpPr>
            <a:spLocks noChangeArrowheads="1"/>
          </p:cNvSpPr>
          <p:nvPr/>
        </p:nvSpPr>
        <p:spPr bwMode="auto">
          <a:xfrm>
            <a:off x="4624811" y="2532062"/>
            <a:ext cx="21547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mbria" pitchFamily="18" charset="0"/>
              </a:rPr>
              <a:t>== 16 </a:t>
            </a:r>
            <a:r>
              <a:rPr lang="en-US" dirty="0" smtClean="0">
                <a:latin typeface="Cambria" pitchFamily="18" charset="0"/>
              </a:rPr>
              <a:t>possible</a:t>
            </a:r>
            <a:endParaRPr lang="en-US" dirty="0">
              <a:latin typeface="Cambria" pitchFamily="18" charset="0"/>
            </a:endParaRPr>
          </a:p>
        </p:txBody>
      </p:sp>
      <p:sp>
        <p:nvSpPr>
          <p:cNvPr id="28782" name="Rectangle 111"/>
          <p:cNvSpPr>
            <a:spLocks noChangeArrowheads="1"/>
          </p:cNvSpPr>
          <p:nvPr/>
        </p:nvSpPr>
        <p:spPr bwMode="auto">
          <a:xfrm>
            <a:off x="4234286" y="25146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2</a:t>
            </a:r>
            <a:r>
              <a:rPr lang="en-US" baseline="30000">
                <a:latin typeface="Cambria" pitchFamily="18" charset="0"/>
              </a:rPr>
              <a:t>4</a:t>
            </a:r>
            <a:endParaRPr lang="en-US">
              <a:latin typeface="Cambria" pitchFamily="18" charset="0"/>
            </a:endParaRPr>
          </a:p>
        </p:txBody>
      </p:sp>
      <p:sp>
        <p:nvSpPr>
          <p:cNvPr id="28783" name="Text Box 112"/>
          <p:cNvSpPr txBox="1">
            <a:spLocks noChangeArrowheads="1"/>
          </p:cNvSpPr>
          <p:nvPr/>
        </p:nvSpPr>
        <p:spPr bwMode="auto">
          <a:xfrm>
            <a:off x="241300" y="217488"/>
            <a:ext cx="36449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Cambria" pitchFamily="18" charset="0"/>
              </a:rPr>
              <a:t>Surroundings</a:t>
            </a:r>
          </a:p>
        </p:txBody>
      </p:sp>
      <p:grpSp>
        <p:nvGrpSpPr>
          <p:cNvPr id="113" name="Group 19"/>
          <p:cNvGrpSpPr>
            <a:grpSpLocks/>
          </p:cNvGrpSpPr>
          <p:nvPr>
            <p:custDataLst>
              <p:tags r:id="rId1"/>
            </p:custDataLst>
          </p:nvPr>
        </p:nvGrpSpPr>
        <p:grpSpPr bwMode="auto">
          <a:xfrm>
            <a:off x="8465503" y="6040713"/>
            <a:ext cx="396229" cy="436287"/>
            <a:chOff x="2928" y="1051"/>
            <a:chExt cx="840" cy="957"/>
          </a:xfrm>
        </p:grpSpPr>
        <p:sp>
          <p:nvSpPr>
            <p:cNvPr id="11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7" name="Rectangle 5"/>
          <p:cNvSpPr>
            <a:spLocks noChangeArrowheads="1"/>
          </p:cNvSpPr>
          <p:nvPr/>
        </p:nvSpPr>
        <p:spPr bwMode="auto">
          <a:xfrm>
            <a:off x="8308952" y="5699676"/>
            <a:ext cx="781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200" dirty="0" smtClean="0">
                <a:solidFill>
                  <a:srgbClr val="008000"/>
                </a:solidFill>
                <a:latin typeface="Cambria" pitchFamily="18" charset="0"/>
              </a:rPr>
              <a:t>Aargh!</a:t>
            </a:r>
            <a:endParaRPr lang="en-US" sz="1200" dirty="0">
              <a:solidFill>
                <a:srgbClr val="008000"/>
              </a:solidFill>
              <a:latin typeface="Cambria"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114800" y="2732088"/>
            <a:ext cx="4648200" cy="849312"/>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9698" name="Text Box 2"/>
          <p:cNvSpPr txBox="1">
            <a:spLocks noChangeArrowheads="1"/>
          </p:cNvSpPr>
          <p:nvPr/>
        </p:nvSpPr>
        <p:spPr bwMode="auto">
          <a:xfrm>
            <a:off x="241300" y="217488"/>
            <a:ext cx="2971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State</a:t>
            </a:r>
          </a:p>
        </p:txBody>
      </p:sp>
      <p:sp>
        <p:nvSpPr>
          <p:cNvPr id="29699"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29700" name="Text Box 4"/>
          <p:cNvSpPr txBox="1">
            <a:spLocks noChangeArrowheads="1"/>
          </p:cNvSpPr>
          <p:nvPr/>
        </p:nvSpPr>
        <p:spPr bwMode="auto">
          <a:xfrm>
            <a:off x="4137378" y="1827213"/>
            <a:ext cx="4572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err="1" smtClean="0">
                <a:solidFill>
                  <a:srgbClr val="000000"/>
                </a:solidFill>
                <a:latin typeface="Calibri" panose="020F0502020204030204" pitchFamily="34" charset="0"/>
              </a:rPr>
              <a:t>Picobot's</a:t>
            </a:r>
            <a:r>
              <a:rPr lang="en-US" dirty="0" smtClean="0">
                <a:solidFill>
                  <a:srgbClr val="000000"/>
                </a:solidFill>
                <a:latin typeface="Calibri" panose="020F0502020204030204" pitchFamily="34" charset="0"/>
              </a:rPr>
              <a:t> memory is a single number, called its </a:t>
            </a:r>
            <a:r>
              <a:rPr lang="en-US" dirty="0" smtClean="0">
                <a:solidFill>
                  <a:srgbClr val="120DF3"/>
                </a:solidFill>
                <a:latin typeface="Calibri" panose="020F0502020204030204" pitchFamily="34" charset="0"/>
              </a:rPr>
              <a:t>state</a:t>
            </a:r>
            <a:r>
              <a:rPr lang="en-US" dirty="0" smtClean="0">
                <a:solidFill>
                  <a:srgbClr val="000000"/>
                </a:solidFill>
                <a:latin typeface="Calibri" panose="020F0502020204030204" pitchFamily="34" charset="0"/>
              </a:rPr>
              <a:t>. </a:t>
            </a:r>
          </a:p>
          <a:p>
            <a:pPr algn="ctr">
              <a:spcBef>
                <a:spcPct val="50000"/>
              </a:spcBef>
            </a:pPr>
            <a:r>
              <a:rPr lang="en-US" dirty="0" smtClean="0">
                <a:solidFill>
                  <a:srgbClr val="120DF3"/>
                </a:solidFill>
                <a:latin typeface="Calibri" panose="020F0502020204030204" pitchFamily="34" charset="0"/>
              </a:rPr>
              <a:t>State</a:t>
            </a:r>
            <a:r>
              <a:rPr lang="en-US" dirty="0" smtClean="0">
                <a:solidFill>
                  <a:srgbClr val="000000"/>
                </a:solidFill>
                <a:latin typeface="Calibri" panose="020F0502020204030204" pitchFamily="34" charset="0"/>
              </a:rPr>
              <a:t> is the </a:t>
            </a:r>
            <a:r>
              <a:rPr lang="en-US" i="1" dirty="0" smtClean="0">
                <a:solidFill>
                  <a:srgbClr val="000000"/>
                </a:solidFill>
                <a:latin typeface="Calibri" panose="020F0502020204030204" pitchFamily="34" charset="0"/>
              </a:rPr>
              <a:t>internal context </a:t>
            </a:r>
            <a:r>
              <a:rPr lang="en-US" dirty="0" smtClean="0">
                <a:solidFill>
                  <a:srgbClr val="000000"/>
                </a:solidFill>
                <a:latin typeface="Calibri" panose="020F0502020204030204" pitchFamily="34" charset="0"/>
              </a:rPr>
              <a:t>of a computation, i.e., its </a:t>
            </a:r>
            <a:r>
              <a:rPr lang="en-US" i="1" dirty="0" smtClean="0">
                <a:solidFill>
                  <a:srgbClr val="000000"/>
                </a:solidFill>
                <a:latin typeface="Calibri" panose="020F0502020204030204" pitchFamily="34" charset="0"/>
              </a:rPr>
              <a:t>subtask</a:t>
            </a:r>
            <a:r>
              <a:rPr lang="en-US" dirty="0" smtClean="0">
                <a:solidFill>
                  <a:srgbClr val="000000"/>
                </a:solidFill>
                <a:latin typeface="Calibri" panose="020F0502020204030204" pitchFamily="34" charset="0"/>
              </a:rPr>
              <a:t>.</a:t>
            </a:r>
          </a:p>
        </p:txBody>
      </p:sp>
      <p:sp>
        <p:nvSpPr>
          <p:cNvPr id="29701" name="Rectangle 5"/>
          <p:cNvSpPr>
            <a:spLocks noChangeArrowheads="1"/>
          </p:cNvSpPr>
          <p:nvPr/>
        </p:nvSpPr>
        <p:spPr bwMode="auto">
          <a:xfrm>
            <a:off x="152400" y="1905000"/>
            <a:ext cx="838200" cy="7620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29702" name="Rectangle 6"/>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29703" name="Rectangle 7"/>
          <p:cNvSpPr>
            <a:spLocks noChangeArrowheads="1"/>
          </p:cNvSpPr>
          <p:nvPr/>
        </p:nvSpPr>
        <p:spPr bwMode="auto">
          <a:xfrm>
            <a:off x="990600" y="2667000"/>
            <a:ext cx="838200" cy="7620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29704" name="Rectangle 8"/>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29705" name="Text Box 9"/>
          <p:cNvSpPr txBox="1">
            <a:spLocks noChangeArrowheads="1"/>
          </p:cNvSpPr>
          <p:nvPr/>
        </p:nvSpPr>
        <p:spPr bwMode="auto">
          <a:xfrm>
            <a:off x="533400" y="4953000"/>
            <a:ext cx="8153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dirty="0" smtClean="0">
                <a:solidFill>
                  <a:srgbClr val="120DF3"/>
                </a:solidFill>
                <a:latin typeface="Arial" charset="0"/>
              </a:rPr>
              <a:t>State</a:t>
            </a:r>
            <a:r>
              <a:rPr lang="en-US" sz="3200" dirty="0" smtClean="0">
                <a:solidFill>
                  <a:srgbClr val="000000"/>
                </a:solidFill>
                <a:latin typeface="Arial" charset="0"/>
              </a:rPr>
              <a:t> and </a:t>
            </a:r>
            <a:r>
              <a:rPr lang="en-US" sz="3200" b="1" dirty="0" smtClean="0">
                <a:solidFill>
                  <a:srgbClr val="120DF3"/>
                </a:solidFill>
                <a:latin typeface="Courier New" charset="0"/>
              </a:rPr>
              <a:t>surroundings</a:t>
            </a:r>
            <a:r>
              <a:rPr lang="en-US" sz="3200" dirty="0" smtClean="0">
                <a:solidFill>
                  <a:srgbClr val="000000"/>
                </a:solidFill>
                <a:latin typeface="Arial" charset="0"/>
              </a:rPr>
              <a:t> represent everything </a:t>
            </a:r>
            <a:r>
              <a:rPr lang="en-US" sz="3200" dirty="0" err="1" smtClean="0">
                <a:solidFill>
                  <a:srgbClr val="000000"/>
                </a:solidFill>
                <a:latin typeface="Arial" charset="0"/>
              </a:rPr>
              <a:t>Picobot</a:t>
            </a:r>
            <a:r>
              <a:rPr lang="en-US" sz="3200" dirty="0" smtClean="0">
                <a:solidFill>
                  <a:srgbClr val="000000"/>
                </a:solidFill>
                <a:latin typeface="Arial" charset="0"/>
              </a:rPr>
              <a:t> knows about the world</a:t>
            </a:r>
          </a:p>
        </p:txBody>
      </p:sp>
      <p:sp>
        <p:nvSpPr>
          <p:cNvPr id="29706" name="Text Box 11"/>
          <p:cNvSpPr txBox="1">
            <a:spLocks noChangeArrowheads="1"/>
          </p:cNvSpPr>
          <p:nvPr/>
        </p:nvSpPr>
        <p:spPr bwMode="auto">
          <a:xfrm>
            <a:off x="4137378" y="38100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err="1" smtClean="0">
                <a:solidFill>
                  <a:srgbClr val="000000"/>
                </a:solidFill>
                <a:latin typeface="Calibri" panose="020F0502020204030204" pitchFamily="34" charset="0"/>
              </a:rPr>
              <a:t>Picobot</a:t>
            </a:r>
            <a:r>
              <a:rPr lang="en-US" dirty="0" smtClean="0">
                <a:solidFill>
                  <a:srgbClr val="000000"/>
                </a:solidFill>
                <a:latin typeface="Calibri" panose="020F0502020204030204" pitchFamily="34" charset="0"/>
              </a:rPr>
              <a:t> always </a:t>
            </a:r>
            <a:r>
              <a:rPr lang="en-US" u="sng" dirty="0" smtClean="0">
                <a:solidFill>
                  <a:srgbClr val="000000"/>
                </a:solidFill>
                <a:latin typeface="Calibri" panose="020F0502020204030204" pitchFamily="34" charset="0"/>
              </a:rPr>
              <a:t>starts</a:t>
            </a:r>
            <a:r>
              <a:rPr lang="en-US" dirty="0" smtClean="0">
                <a:solidFill>
                  <a:srgbClr val="000000"/>
                </a:solidFill>
                <a:latin typeface="Calibri" panose="020F0502020204030204" pitchFamily="34" charset="0"/>
              </a:rPr>
              <a:t> in </a:t>
            </a:r>
            <a:r>
              <a:rPr lang="en-US" dirty="0" smtClean="0">
                <a:solidFill>
                  <a:srgbClr val="120DF3"/>
                </a:solidFill>
                <a:latin typeface="Calibri" panose="020F0502020204030204" pitchFamily="34" charset="0"/>
              </a:rPr>
              <a:t>state 0</a:t>
            </a:r>
            <a:r>
              <a:rPr lang="en-US" dirty="0" smtClean="0">
                <a:solidFill>
                  <a:srgbClr val="000000"/>
                </a:solidFill>
                <a:latin typeface="Calibri" panose="020F0502020204030204" pitchFamily="34" charset="0"/>
              </a:rPr>
              <a:t>.</a:t>
            </a:r>
          </a:p>
        </p:txBody>
      </p:sp>
      <p:sp>
        <p:nvSpPr>
          <p:cNvPr id="122891" name="AutoShape 14"/>
          <p:cNvSpPr>
            <a:spLocks noChangeArrowheads="1"/>
          </p:cNvSpPr>
          <p:nvPr/>
        </p:nvSpPr>
        <p:spPr bwMode="auto">
          <a:xfrm>
            <a:off x="1905000" y="382588"/>
            <a:ext cx="2686050" cy="1446212"/>
          </a:xfrm>
          <a:prstGeom prst="cloudCallout">
            <a:avLst>
              <a:gd name="adj1" fmla="val -46986"/>
              <a:gd name="adj2" fmla="val 62625"/>
            </a:avLst>
          </a:prstGeom>
          <a:solidFill>
            <a:schemeClr val="bg1">
              <a:lumMod val="95000"/>
            </a:schemeClr>
          </a:solidFill>
          <a:ln w="9525">
            <a:solidFill>
              <a:schemeClr val="tx1"/>
            </a:solidFill>
            <a:round/>
            <a:headEnd/>
            <a:tailEnd/>
          </a:ln>
        </p:spPr>
        <p:txBody>
          <a:bodyPr wrap="none" anchor="ctr"/>
          <a:lstStyle/>
          <a:p>
            <a:pPr algn="ctr">
              <a:defRPr/>
            </a:pPr>
            <a:r>
              <a:rPr lang="en-US" sz="1800" dirty="0">
                <a:solidFill>
                  <a:srgbClr val="000000"/>
                </a:solidFill>
                <a:latin typeface="Calibri"/>
                <a:ea typeface="ＭＳ Ｐゴシック" pitchFamily="-106" charset="-128"/>
                <a:cs typeface="Calibri"/>
              </a:rPr>
              <a:t>I am in state </a:t>
            </a:r>
            <a:r>
              <a:rPr lang="en-US" sz="1800" dirty="0">
                <a:solidFill>
                  <a:srgbClr val="E80416"/>
                </a:solidFill>
                <a:latin typeface="Calibri"/>
                <a:ea typeface="ＭＳ Ｐゴシック" pitchFamily="-106" charset="-128"/>
                <a:cs typeface="Calibri"/>
              </a:rPr>
              <a:t>0</a:t>
            </a:r>
            <a:r>
              <a:rPr lang="en-US" sz="1800" dirty="0">
                <a:solidFill>
                  <a:srgbClr val="000000"/>
                </a:solidFill>
                <a:latin typeface="Calibri"/>
                <a:ea typeface="ＭＳ Ｐゴシック" pitchFamily="-106" charset="-128"/>
                <a:cs typeface="Calibri"/>
              </a:rPr>
              <a:t>. </a:t>
            </a:r>
          </a:p>
          <a:p>
            <a:pPr algn="ctr">
              <a:defRPr/>
            </a:pPr>
            <a:r>
              <a:rPr lang="en-US" sz="1800" dirty="0">
                <a:solidFill>
                  <a:srgbClr val="000000"/>
                </a:solidFill>
                <a:latin typeface="Calibri"/>
                <a:ea typeface="ＭＳ Ｐゴシック" pitchFamily="-106" charset="-128"/>
                <a:cs typeface="Calibri"/>
              </a:rPr>
              <a:t>My surroundings </a:t>
            </a:r>
          </a:p>
          <a:p>
            <a:pPr algn="ctr">
              <a:defRPr/>
            </a:pPr>
            <a:r>
              <a:rPr lang="en-US" sz="1800" dirty="0">
                <a:solidFill>
                  <a:srgbClr val="000000"/>
                </a:solidFill>
                <a:latin typeface="Calibri"/>
                <a:ea typeface="ＭＳ Ｐゴシック" pitchFamily="-106" charset="-128"/>
                <a:cs typeface="Calibri"/>
              </a:rPr>
              <a:t>are </a:t>
            </a:r>
            <a:r>
              <a:rPr lang="en-US" sz="1800" dirty="0" err="1">
                <a:solidFill>
                  <a:srgbClr val="000000"/>
                </a:solidFill>
                <a:latin typeface="Calibri"/>
                <a:ea typeface="ＭＳ Ｐゴシック" pitchFamily="-106" charset="-128"/>
                <a:cs typeface="Calibri"/>
              </a:rPr>
              <a:t>xx</a:t>
            </a:r>
            <a:r>
              <a:rPr lang="en-US" sz="1800" b="1" dirty="0" err="1">
                <a:solidFill>
                  <a:srgbClr val="000000"/>
                </a:solidFill>
                <a:latin typeface="Calibri"/>
                <a:ea typeface="ＭＳ Ｐゴシック" pitchFamily="-106" charset="-128"/>
                <a:cs typeface="Calibri"/>
              </a:rPr>
              <a:t>WS</a:t>
            </a:r>
            <a:r>
              <a:rPr lang="en-US" sz="1800" dirty="0">
                <a:solidFill>
                  <a:srgbClr val="000000"/>
                </a:solidFill>
                <a:latin typeface="Calibri"/>
                <a:ea typeface="ＭＳ Ｐゴシック" pitchFamily="-106" charset="-128"/>
                <a:cs typeface="Calibri"/>
              </a:rPr>
              <a:t>.</a:t>
            </a:r>
          </a:p>
        </p:txBody>
      </p:sp>
      <p:sp>
        <p:nvSpPr>
          <p:cNvPr id="29708" name="Rectangle 1"/>
          <p:cNvSpPr>
            <a:spLocks noChangeArrowheads="1"/>
          </p:cNvSpPr>
          <p:nvPr/>
        </p:nvSpPr>
        <p:spPr bwMode="auto">
          <a:xfrm>
            <a:off x="1493838" y="2270125"/>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smtClean="0">
                <a:solidFill>
                  <a:srgbClr val="120DF3"/>
                </a:solidFill>
                <a:latin typeface="Calibri" charset="0"/>
                <a:ea typeface="MS PGothic" charset="0"/>
                <a:cs typeface="Calibri" charset="0"/>
              </a:rPr>
              <a:t>0</a:t>
            </a:r>
            <a:endParaRPr lang="en-US" b="1" dirty="0" smtClean="0">
              <a:solidFill>
                <a:srgbClr val="120DF3"/>
              </a:solidFill>
              <a:ea typeface="MS PGothic" charset="0"/>
              <a:cs typeface="MS PGothic" charset="0"/>
            </a:endParaRPr>
          </a:p>
        </p:txBody>
      </p:sp>
      <p:sp>
        <p:nvSpPr>
          <p:cNvPr id="13" name="Rectangle 12"/>
          <p:cNvSpPr/>
          <p:nvPr/>
        </p:nvSpPr>
        <p:spPr>
          <a:xfrm>
            <a:off x="7772400" y="6324600"/>
            <a:ext cx="1261959" cy="461665"/>
          </a:xfrm>
          <a:prstGeom prst="rect">
            <a:avLst/>
          </a:prstGeom>
        </p:spPr>
        <p:txBody>
          <a:bodyPr wrap="none">
            <a:spAutoFit/>
          </a:bodyPr>
          <a:lstStyle/>
          <a:p>
            <a:pPr algn="ctr"/>
            <a:r>
              <a:rPr lang="en-US" sz="1200" i="1" dirty="0" smtClean="0">
                <a:solidFill>
                  <a:schemeClr val="bg1">
                    <a:lumMod val="65000"/>
                  </a:schemeClr>
                </a:solidFill>
                <a:latin typeface="Calibri" charset="0"/>
                <a:cs typeface="Calibri" charset="0"/>
              </a:rPr>
              <a:t>self-contained</a:t>
            </a:r>
          </a:p>
          <a:p>
            <a:pPr algn="ctr"/>
            <a:r>
              <a:rPr lang="en-US" sz="1200" dirty="0" smtClean="0">
                <a:solidFill>
                  <a:schemeClr val="bg1">
                    <a:lumMod val="65000"/>
                  </a:schemeClr>
                </a:solidFill>
                <a:latin typeface="Calibri" charset="0"/>
                <a:cs typeface="Calibri" charset="0"/>
              </a:rPr>
              <a:t>but not simplistic</a:t>
            </a:r>
            <a:endParaRPr lang="en-US" sz="1200" dirty="0">
              <a:solidFill>
                <a:schemeClr val="bg1">
                  <a:lumMod val="65000"/>
                </a:schemeClr>
              </a:solidFill>
            </a:endParaRPr>
          </a:p>
        </p:txBody>
      </p:sp>
    </p:spTree>
    <p:extLst>
      <p:ext uri="{BB962C8B-B14F-4D97-AF65-F5344CB8AC3E}">
        <p14:creationId xmlns:p14="http://schemas.microsoft.com/office/powerpoint/2010/main" val="15713278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722"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30729"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3073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73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3"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3073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3073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23"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4"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25"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6"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4" name="Right Arrow 3"/>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ight Arrow 29"/>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6" name="Rectangle 5"/>
          <p:cNvSpPr/>
          <p:nvPr/>
        </p:nvSpPr>
        <p:spPr>
          <a:xfrm>
            <a:off x="8468586" y="5728536"/>
            <a:ext cx="370614"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8" name="Rectangle 97"/>
          <p:cNvSpPr/>
          <p:nvPr/>
        </p:nvSpPr>
        <p:spPr>
          <a:xfrm>
            <a:off x="8382000" y="4834200"/>
            <a:ext cx="502061"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7" name="Rectangle 96"/>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99" name="Rectangle 98"/>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01"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7096345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6" name="Rectangle 5"/>
          <p:cNvSpPr/>
          <p:nvPr/>
        </p:nvSpPr>
        <p:spPr>
          <a:xfrm>
            <a:off x="8468586" y="5728536"/>
            <a:ext cx="370614"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8" name="Rectangle 97"/>
          <p:cNvSpPr/>
          <p:nvPr/>
        </p:nvSpPr>
        <p:spPr>
          <a:xfrm>
            <a:off x="8382000" y="4834200"/>
            <a:ext cx="502061"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9" name="Rounded Rectangle 98"/>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101"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02"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03"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4"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105"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6"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10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08"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9"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110"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1"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112" name="Right Arrow 111"/>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ight Arrow 112"/>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115" name="Rectangle 114"/>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16" name="Rectangle 115"/>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17"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36360437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6" name="Rectangle 5"/>
          <p:cNvSpPr/>
          <p:nvPr/>
        </p:nvSpPr>
        <p:spPr>
          <a:xfrm>
            <a:off x="8468586" y="5728536"/>
            <a:ext cx="370614"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8" name="Rectangle 97"/>
          <p:cNvSpPr/>
          <p:nvPr/>
        </p:nvSpPr>
        <p:spPr>
          <a:xfrm>
            <a:off x="8382000" y="4834200"/>
            <a:ext cx="502061"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9" name="Rounded Rectangle 98"/>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101"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02"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03"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4"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105"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6"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10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08"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9"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110"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1"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112" name="Right Arrow 111"/>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ight Arrow 112"/>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115" name="Rectangle 114"/>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16" name="Rectangle 115"/>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17"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31684390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6" name="Rectangle 5"/>
          <p:cNvSpPr/>
          <p:nvPr/>
        </p:nvSpPr>
        <p:spPr>
          <a:xfrm>
            <a:off x="8468586" y="5728536"/>
            <a:ext cx="370614"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8" name="Rounded Rectangle 97"/>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9"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100"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0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0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3"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10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106"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07"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8"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109"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0"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111" name="Right Arrow 110"/>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2" name="Right Arrow 111"/>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114" name="Rectangle 113"/>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15" name="Rectangle 114"/>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16"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3487502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98" name="Rectangle 97"/>
          <p:cNvSpPr/>
          <p:nvPr/>
        </p:nvSpPr>
        <p:spPr>
          <a:xfrm>
            <a:off x="8382000" y="4834200"/>
            <a:ext cx="502061"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97" name="Rectangle 96"/>
          <p:cNvSpPr/>
          <p:nvPr/>
        </p:nvSpPr>
        <p:spPr>
          <a:xfrm>
            <a:off x="8468586" y="5728536"/>
            <a:ext cx="370614" cy="584775"/>
          </a:xfrm>
          <a:prstGeom prst="rect">
            <a:avLst/>
          </a:prstGeom>
        </p:spPr>
        <p:txBody>
          <a:bodyPr wrap="none">
            <a:spAutoFit/>
          </a:bodyPr>
          <a:lstStyle/>
          <a:p>
            <a:r>
              <a:rPr lang="en-US" sz="3200" b="1" dirty="0" smtClean="0">
                <a:solidFill>
                  <a:srgbClr val="000000"/>
                </a:solidFill>
                <a:latin typeface="Cambria" pitchFamily="18" charset="0"/>
              </a:rPr>
              <a:t>?</a:t>
            </a:r>
            <a:endParaRPr lang="en-US" sz="3200" b="1" dirty="0"/>
          </a:p>
        </p:txBody>
      </p:sp>
      <p:sp>
        <p:nvSpPr>
          <p:cNvPr id="100" name="Rounded Rectangle 99"/>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1"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102"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03"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04"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5"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106"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7"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108"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09"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0"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111"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2"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113" name="Right Arrow 112"/>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Right Arrow 113"/>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5"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116" name="Rectangle 115"/>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17" name="Rectangle 116"/>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18"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21368085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209825" y="4659489"/>
            <a:ext cx="3389236" cy="2170290"/>
          </a:xfrm>
          <a:prstGeom prst="roundRect">
            <a:avLst>
              <a:gd name="adj" fmla="val 12506"/>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32" name="Rectangle 31"/>
          <p:cNvSpPr/>
          <p:nvPr/>
        </p:nvSpPr>
        <p:spPr bwMode="auto">
          <a:xfrm>
            <a:off x="304800"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3" name="Rectangle 32"/>
          <p:cNvSpPr/>
          <p:nvPr/>
        </p:nvSpPr>
        <p:spPr bwMode="auto">
          <a:xfrm>
            <a:off x="764149" y="48768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4" name="Rectangle 33"/>
          <p:cNvSpPr/>
          <p:nvPr/>
        </p:nvSpPr>
        <p:spPr bwMode="auto">
          <a:xfrm>
            <a:off x="1181933" y="48768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34"/>
          <p:cNvSpPr/>
          <p:nvPr/>
        </p:nvSpPr>
        <p:spPr bwMode="auto">
          <a:xfrm>
            <a:off x="306102" y="53422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5"/>
          <p:cNvSpPr/>
          <p:nvPr/>
        </p:nvSpPr>
        <p:spPr bwMode="auto">
          <a:xfrm>
            <a:off x="764799" y="53422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ectangle 36"/>
          <p:cNvSpPr/>
          <p:nvPr/>
        </p:nvSpPr>
        <p:spPr bwMode="auto">
          <a:xfrm>
            <a:off x="1181933" y="534478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8" name="Rectangle 37"/>
          <p:cNvSpPr/>
          <p:nvPr/>
        </p:nvSpPr>
        <p:spPr bwMode="auto">
          <a:xfrm>
            <a:off x="306102" y="579943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9" name="Rectangle 38"/>
          <p:cNvSpPr/>
          <p:nvPr/>
        </p:nvSpPr>
        <p:spPr bwMode="auto">
          <a:xfrm>
            <a:off x="764799" y="579943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1181933" y="580147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306102" y="626181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764799" y="6261816"/>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81933" y="625816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 name="TextBox 4"/>
          <p:cNvSpPr txBox="1"/>
          <p:nvPr/>
        </p:nvSpPr>
        <p:spPr>
          <a:xfrm>
            <a:off x="499533" y="4768123"/>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Start</a:t>
            </a:r>
            <a:endParaRPr lang="en-US" sz="1500" b="1" dirty="0">
              <a:latin typeface="Calibri" panose="020F0502020204030204" pitchFamily="34" charset="0"/>
            </a:endParaRPr>
          </a:p>
        </p:txBody>
      </p:sp>
      <p:sp>
        <p:nvSpPr>
          <p:cNvPr id="45" name="Rectangle 44"/>
          <p:cNvSpPr/>
          <p:nvPr/>
        </p:nvSpPr>
        <p:spPr bwMode="auto">
          <a:xfrm>
            <a:off x="1984600"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443949" y="488669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861733" y="488669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985902" y="53521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2444599" y="535213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861733" y="535467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985902" y="580933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2444599" y="5809334"/>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2861733" y="581137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1985902" y="627171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444599" y="6271715"/>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2861733" y="626806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TextBox 56"/>
          <p:cNvSpPr txBox="1"/>
          <p:nvPr/>
        </p:nvSpPr>
        <p:spPr>
          <a:xfrm>
            <a:off x="2179333" y="4778022"/>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1</a:t>
            </a:r>
            <a:endParaRPr lang="en-US" sz="1500" b="1" dirty="0">
              <a:latin typeface="Calibri" panose="020F0502020204030204" pitchFamily="34" charset="0"/>
            </a:endParaRPr>
          </a:p>
        </p:txBody>
      </p:sp>
      <p:sp>
        <p:nvSpPr>
          <p:cNvPr id="58" name="Rectangle 57"/>
          <p:cNvSpPr/>
          <p:nvPr/>
        </p:nvSpPr>
        <p:spPr bwMode="auto">
          <a:xfrm>
            <a:off x="3661000"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4120349" y="4897988"/>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4538133" y="489798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3662302" y="53634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4120999" y="5363423"/>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4538133" y="53659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662302" y="582062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4120999" y="5820623"/>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4538133" y="582265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3662302" y="6283004"/>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120999" y="6283004"/>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4538133" y="627935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TextBox 69"/>
          <p:cNvSpPr txBox="1"/>
          <p:nvPr/>
        </p:nvSpPr>
        <p:spPr>
          <a:xfrm>
            <a:off x="3855733" y="4789311"/>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2</a:t>
            </a:r>
            <a:endParaRPr lang="en-US" sz="1500" b="1" dirty="0">
              <a:latin typeface="Calibri" panose="020F0502020204030204" pitchFamily="34" charset="0"/>
            </a:endParaRPr>
          </a:p>
        </p:txBody>
      </p:sp>
      <p:sp>
        <p:nvSpPr>
          <p:cNvPr id="71" name="Rectangle 70"/>
          <p:cNvSpPr/>
          <p:nvPr/>
        </p:nvSpPr>
        <p:spPr bwMode="auto">
          <a:xfrm>
            <a:off x="5348689"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5808038" y="487950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6225822" y="487950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5349991" y="53449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5808688" y="534494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6225822" y="534748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5349991" y="580214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5808688" y="5802141"/>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6225822" y="580417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5349991" y="6264522"/>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5808688" y="6264522"/>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6225822" y="626086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TextBox 82"/>
          <p:cNvSpPr txBox="1"/>
          <p:nvPr/>
        </p:nvSpPr>
        <p:spPr>
          <a:xfrm>
            <a:off x="5543422" y="4770829"/>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3</a:t>
            </a:r>
            <a:endParaRPr lang="en-US" sz="1500" b="1" dirty="0">
              <a:latin typeface="Calibri" panose="020F0502020204030204" pitchFamily="34" charset="0"/>
            </a:endParaRPr>
          </a:p>
        </p:txBody>
      </p:sp>
      <p:sp>
        <p:nvSpPr>
          <p:cNvPr id="84" name="Rectangle 83"/>
          <p:cNvSpPr/>
          <p:nvPr/>
        </p:nvSpPr>
        <p:spPr bwMode="auto">
          <a:xfrm>
            <a:off x="7025089"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7484438" y="4890795"/>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7902222" y="489079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7026391" y="53562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7485088" y="5356230"/>
            <a:ext cx="415636" cy="457200"/>
          </a:xfrm>
          <a:prstGeom prst="rect">
            <a:avLst/>
          </a:prstGeom>
          <a:solidFill>
            <a:srgbClr val="00FB1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7902222" y="535877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7026391" y="581343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7485088" y="581343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7902222" y="5815466"/>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7026391" y="6275811"/>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7485088" y="6275811"/>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bwMode="auto">
          <a:xfrm>
            <a:off x="7902222" y="6272157"/>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6" name="TextBox 95"/>
          <p:cNvSpPr txBox="1"/>
          <p:nvPr/>
        </p:nvSpPr>
        <p:spPr>
          <a:xfrm>
            <a:off x="7219822" y="4782118"/>
            <a:ext cx="979311" cy="323165"/>
          </a:xfrm>
          <a:prstGeom prst="rect">
            <a:avLst/>
          </a:prstGeom>
          <a:solidFill>
            <a:srgbClr val="CCECFF"/>
          </a:solidFill>
        </p:spPr>
        <p:txBody>
          <a:bodyPr wrap="square" rtlCol="0">
            <a:spAutoFit/>
          </a:bodyPr>
          <a:lstStyle/>
          <a:p>
            <a:pPr algn="ctr"/>
            <a:r>
              <a:rPr lang="en-US" sz="1500" b="1" dirty="0" smtClean="0">
                <a:latin typeface="Calibri" panose="020F0502020204030204" pitchFamily="34" charset="0"/>
              </a:rPr>
              <a:t>Step 4</a:t>
            </a:r>
            <a:endParaRPr lang="en-US" sz="1500" b="1" dirty="0">
              <a:latin typeface="Calibri" panose="020F0502020204030204" pitchFamily="34" charset="0"/>
            </a:endParaRPr>
          </a:p>
        </p:txBody>
      </p:sp>
      <p:sp>
        <p:nvSpPr>
          <p:cNvPr id="98" name="Rectangle 97"/>
          <p:cNvSpPr/>
          <p:nvPr/>
        </p:nvSpPr>
        <p:spPr>
          <a:xfrm rot="21060940">
            <a:off x="6285497" y="6277490"/>
            <a:ext cx="2116733" cy="276999"/>
          </a:xfrm>
          <a:prstGeom prst="rect">
            <a:avLst/>
          </a:prstGeom>
          <a:solidFill>
            <a:srgbClr val="CCECFF"/>
          </a:solidFill>
        </p:spPr>
        <p:txBody>
          <a:bodyPr wrap="none">
            <a:spAutoFit/>
          </a:bodyPr>
          <a:lstStyle/>
          <a:p>
            <a:r>
              <a:rPr lang="en-US" sz="1200" b="1" dirty="0" smtClean="0">
                <a:solidFill>
                  <a:srgbClr val="000000"/>
                </a:solidFill>
                <a:latin typeface="Cambria" pitchFamily="18" charset="0"/>
              </a:rPr>
              <a:t>these cycle back and forth…</a:t>
            </a:r>
            <a:endParaRPr lang="en-US" sz="1200" b="1" dirty="0"/>
          </a:p>
        </p:txBody>
      </p:sp>
      <p:sp>
        <p:nvSpPr>
          <p:cNvPr id="99" name="Rounded Rectangle 98"/>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err="1" smtClean="0">
                <a:solidFill>
                  <a:srgbClr val="000000"/>
                </a:solidFill>
                <a:latin typeface="Cambria" pitchFamily="18" charset="0"/>
              </a:rPr>
              <a:t>Picobot</a:t>
            </a:r>
            <a:r>
              <a:rPr lang="en-US" sz="4200" dirty="0" smtClean="0">
                <a:solidFill>
                  <a:srgbClr val="000000"/>
                </a:solidFill>
                <a:latin typeface="Cambria" pitchFamily="18" charset="0"/>
              </a:rPr>
              <a:t> programming ~ </a:t>
            </a:r>
            <a:r>
              <a:rPr lang="en-US" sz="4200" b="1" i="1" dirty="0" smtClean="0">
                <a:solidFill>
                  <a:srgbClr val="000000"/>
                </a:solidFill>
                <a:latin typeface="Cambria" pitchFamily="18" charset="0"/>
              </a:rPr>
              <a:t>rules</a:t>
            </a:r>
            <a:endParaRPr lang="en-US" sz="4200" dirty="0" smtClean="0">
              <a:solidFill>
                <a:srgbClr val="000000"/>
              </a:solidFill>
              <a:latin typeface="Cambria" pitchFamily="18" charset="0"/>
            </a:endParaRPr>
          </a:p>
        </p:txBody>
      </p:sp>
      <p:sp>
        <p:nvSpPr>
          <p:cNvPr id="101" name="Text Box 9"/>
          <p:cNvSpPr txBox="1">
            <a:spLocks noChangeArrowheads="1"/>
          </p:cNvSpPr>
          <p:nvPr/>
        </p:nvSpPr>
        <p:spPr bwMode="auto">
          <a:xfrm>
            <a:off x="580033" y="137232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02"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03"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4"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Calibri" charset="0"/>
                <a:cs typeface="Calibri" charset="0"/>
              </a:rPr>
              <a:t>xxxx</a:t>
            </a:r>
            <a:endParaRPr lang="en-US" sz="3200" b="1" dirty="0" smtClean="0">
              <a:solidFill>
                <a:srgbClr val="000000"/>
              </a:solidFill>
              <a:latin typeface="Calibri" charset="0"/>
              <a:cs typeface="Calibri" charset="0"/>
            </a:endParaRPr>
          </a:p>
        </p:txBody>
      </p:sp>
      <p:sp>
        <p:nvSpPr>
          <p:cNvPr id="105"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charset="0"/>
              </a:rPr>
              <a:t>0</a:t>
            </a:r>
          </a:p>
        </p:txBody>
      </p:sp>
      <p:sp>
        <p:nvSpPr>
          <p:cNvPr id="106"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10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08"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09"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a:solidFill>
                  <a:srgbClr val="000000"/>
                </a:solidFill>
                <a:latin typeface="Calibri" charset="0"/>
                <a:cs typeface="Calibri" charset="0"/>
              </a:rPr>
              <a:t>N</a:t>
            </a:r>
            <a:r>
              <a:rPr lang="en-US" sz="3200" b="1" dirty="0" err="1" smtClean="0">
                <a:solidFill>
                  <a:srgbClr val="000000"/>
                </a:solidFill>
                <a:latin typeface="Calibri" charset="0"/>
                <a:cs typeface="Calibri" charset="0"/>
              </a:rPr>
              <a:t>xxx</a:t>
            </a:r>
            <a:endParaRPr lang="en-US" sz="3200" b="1" dirty="0" smtClean="0">
              <a:solidFill>
                <a:srgbClr val="000000"/>
              </a:solidFill>
              <a:latin typeface="Calibri" charset="0"/>
              <a:cs typeface="Calibri" charset="0"/>
            </a:endParaRPr>
          </a:p>
        </p:txBody>
      </p:sp>
      <p:sp>
        <p:nvSpPr>
          <p:cNvPr id="110"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111"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112" name="Right Arrow 111"/>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ight Arrow 112"/>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7"/>
          <p:cNvSpPr txBox="1">
            <a:spLocks noChangeArrowheads="1"/>
          </p:cNvSpPr>
          <p:nvPr/>
        </p:nvSpPr>
        <p:spPr bwMode="auto">
          <a:xfrm>
            <a:off x="4492413" y="3250887"/>
            <a:ext cx="4166120" cy="230832"/>
          </a:xfrm>
          <a:prstGeom prst="rect">
            <a:avLst/>
          </a:prstGeom>
          <a:no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r">
              <a:spcBef>
                <a:spcPct val="50000"/>
              </a:spcBef>
            </a:pPr>
            <a:r>
              <a:rPr lang="en-US" sz="900" dirty="0" smtClean="0">
                <a:latin typeface="Calibri" panose="020F0502020204030204" pitchFamily="34" charset="0"/>
              </a:rPr>
              <a:t>these two rules are a complete </a:t>
            </a:r>
            <a:r>
              <a:rPr lang="en-US" sz="900" dirty="0" err="1" smtClean="0">
                <a:latin typeface="Calibri" panose="020F0502020204030204" pitchFamily="34" charset="0"/>
              </a:rPr>
              <a:t>Picobot</a:t>
            </a:r>
            <a:r>
              <a:rPr lang="en-US" sz="900" dirty="0" smtClean="0">
                <a:latin typeface="Calibri" panose="020F0502020204030204" pitchFamily="34" charset="0"/>
              </a:rPr>
              <a:t> program</a:t>
            </a:r>
          </a:p>
        </p:txBody>
      </p:sp>
      <p:sp>
        <p:nvSpPr>
          <p:cNvPr id="115" name="Rectangle 114"/>
          <p:cNvSpPr/>
          <p:nvPr/>
        </p:nvSpPr>
        <p:spPr>
          <a:xfrm>
            <a:off x="107099" y="2212059"/>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16" name="Rectangle 115"/>
          <p:cNvSpPr/>
          <p:nvPr/>
        </p:nvSpPr>
        <p:spPr>
          <a:xfrm>
            <a:off x="107099" y="2755328"/>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17" name="Text Box 9"/>
          <p:cNvSpPr txBox="1">
            <a:spLocks noChangeArrowheads="1"/>
          </p:cNvSpPr>
          <p:nvPr/>
        </p:nvSpPr>
        <p:spPr bwMode="auto">
          <a:xfrm>
            <a:off x="7174319" y="1378378"/>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Tree>
    <p:extLst>
      <p:ext uri="{BB962C8B-B14F-4D97-AF65-F5344CB8AC3E}">
        <p14:creationId xmlns:p14="http://schemas.microsoft.com/office/powerpoint/2010/main" val="1466841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268732" y="3723922"/>
            <a:ext cx="8570468" cy="1457678"/>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746" name="Text Box 2"/>
          <p:cNvSpPr txBox="1">
            <a:spLocks noChangeArrowheads="1"/>
          </p:cNvSpPr>
          <p:nvPr/>
        </p:nvSpPr>
        <p:spPr bwMode="auto">
          <a:xfrm>
            <a:off x="241300" y="217488"/>
            <a:ext cx="2971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Rules</a:t>
            </a:r>
          </a:p>
        </p:txBody>
      </p:sp>
      <p:sp>
        <p:nvSpPr>
          <p:cNvPr id="31747" name="Rectangle 3"/>
          <p:cNvSpPr>
            <a:spLocks noChangeArrowheads="1"/>
          </p:cNvSpPr>
          <p:nvPr/>
        </p:nvSpPr>
        <p:spPr bwMode="auto">
          <a:xfrm>
            <a:off x="990600" y="1905000"/>
            <a:ext cx="838200" cy="762000"/>
          </a:xfrm>
          <a:prstGeom prst="rect">
            <a:avLst/>
          </a:prstGeom>
          <a:solidFill>
            <a:srgbClr val="00FF00"/>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31748" name="Text Box 4"/>
          <p:cNvSpPr txBox="1">
            <a:spLocks noChangeArrowheads="1"/>
          </p:cNvSpPr>
          <p:nvPr/>
        </p:nvSpPr>
        <p:spPr bwMode="auto">
          <a:xfrm>
            <a:off x="3065463" y="2628899"/>
            <a:ext cx="6078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i="1" dirty="0" smtClean="0">
                <a:solidFill>
                  <a:srgbClr val="000000"/>
                </a:solidFill>
                <a:latin typeface="Cambria" pitchFamily="18" charset="0"/>
              </a:rPr>
              <a:t>Each rule expresses </a:t>
            </a:r>
            <a:r>
              <a:rPr lang="en-US" b="1" i="1" dirty="0" smtClean="0">
                <a:solidFill>
                  <a:srgbClr val="FF0000"/>
                </a:solidFill>
                <a:latin typeface="Cambria" pitchFamily="18" charset="0"/>
              </a:rPr>
              <a:t>your</a:t>
            </a:r>
            <a:r>
              <a:rPr lang="en-US" b="1" i="1" dirty="0" smtClean="0">
                <a:solidFill>
                  <a:srgbClr val="000000"/>
                </a:solidFill>
                <a:latin typeface="Cambria" pitchFamily="18" charset="0"/>
              </a:rPr>
              <a:t> </a:t>
            </a:r>
            <a:r>
              <a:rPr lang="en-US" b="1" i="1" dirty="0" smtClean="0">
                <a:solidFill>
                  <a:srgbClr val="FF0000"/>
                </a:solidFill>
                <a:latin typeface="Cambria" pitchFamily="18" charset="0"/>
              </a:rPr>
              <a:t>intent</a:t>
            </a:r>
            <a:r>
              <a:rPr lang="en-US" i="1" dirty="0" smtClean="0">
                <a:solidFill>
                  <a:srgbClr val="000000"/>
                </a:solidFill>
                <a:latin typeface="Cambria" pitchFamily="18" charset="0"/>
              </a:rPr>
              <a:t> for </a:t>
            </a:r>
            <a:r>
              <a:rPr lang="en-US" i="1" dirty="0" err="1" smtClean="0">
                <a:solidFill>
                  <a:srgbClr val="000000"/>
                </a:solidFill>
                <a:latin typeface="Cambria" pitchFamily="18" charset="0"/>
              </a:rPr>
              <a:t>Picobot</a:t>
            </a:r>
            <a:r>
              <a:rPr lang="en-US" i="1" dirty="0" smtClean="0">
                <a:solidFill>
                  <a:srgbClr val="000000"/>
                </a:solidFill>
                <a:latin typeface="Cambria" pitchFamily="18" charset="0"/>
              </a:rPr>
              <a:t>!</a:t>
            </a:r>
          </a:p>
        </p:txBody>
      </p:sp>
      <p:sp>
        <p:nvSpPr>
          <p:cNvPr id="31749" name="Rectangle 5"/>
          <p:cNvSpPr>
            <a:spLocks noChangeArrowheads="1"/>
          </p:cNvSpPr>
          <p:nvPr/>
        </p:nvSpPr>
        <p:spPr bwMode="auto">
          <a:xfrm>
            <a:off x="152400" y="1905000"/>
            <a:ext cx="838200" cy="7620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31750" name="Rectangle 6"/>
          <p:cNvSpPr>
            <a:spLocks noChangeArrowheads="1"/>
          </p:cNvSpPr>
          <p:nvPr/>
        </p:nvSpPr>
        <p:spPr bwMode="auto">
          <a:xfrm>
            <a:off x="990600" y="1143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31751" name="Rectangle 7"/>
          <p:cNvSpPr>
            <a:spLocks noChangeArrowheads="1"/>
          </p:cNvSpPr>
          <p:nvPr/>
        </p:nvSpPr>
        <p:spPr bwMode="auto">
          <a:xfrm>
            <a:off x="990600" y="2667000"/>
            <a:ext cx="838200" cy="7620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31752" name="Rectangle 8"/>
          <p:cNvSpPr>
            <a:spLocks noChangeArrowheads="1"/>
          </p:cNvSpPr>
          <p:nvPr/>
        </p:nvSpPr>
        <p:spPr bwMode="auto">
          <a:xfrm>
            <a:off x="1828800" y="1905000"/>
            <a:ext cx="8382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123914" name="AutoShape 10"/>
          <p:cNvSpPr>
            <a:spLocks noChangeArrowheads="1"/>
          </p:cNvSpPr>
          <p:nvPr/>
        </p:nvSpPr>
        <p:spPr bwMode="auto">
          <a:xfrm>
            <a:off x="1905000" y="382588"/>
            <a:ext cx="2686050" cy="1446212"/>
          </a:xfrm>
          <a:prstGeom prst="cloudCallout">
            <a:avLst>
              <a:gd name="adj1" fmla="val -46986"/>
              <a:gd name="adj2" fmla="val 62625"/>
            </a:avLst>
          </a:prstGeom>
          <a:solidFill>
            <a:schemeClr val="bg1">
              <a:lumMod val="95000"/>
            </a:schemeClr>
          </a:solidFill>
          <a:ln w="9525">
            <a:solidFill>
              <a:schemeClr val="tx1"/>
            </a:solidFill>
            <a:round/>
            <a:headEnd/>
            <a:tailEnd/>
          </a:ln>
        </p:spPr>
        <p:txBody>
          <a:bodyPr wrap="none" anchor="ctr"/>
          <a:lstStyle/>
          <a:p>
            <a:pPr algn="ctr">
              <a:defRPr/>
            </a:pPr>
            <a:r>
              <a:rPr lang="en-US" sz="1800">
                <a:solidFill>
                  <a:srgbClr val="000000"/>
                </a:solidFill>
                <a:latin typeface="Calibri"/>
                <a:ea typeface="ＭＳ Ｐゴシック" pitchFamily="-106" charset="-128"/>
                <a:cs typeface="Calibri"/>
              </a:rPr>
              <a:t>I am in state </a:t>
            </a:r>
            <a:r>
              <a:rPr lang="en-US" sz="1800">
                <a:solidFill>
                  <a:srgbClr val="E80416"/>
                </a:solidFill>
                <a:latin typeface="Calibri"/>
                <a:ea typeface="ＭＳ Ｐゴシック" pitchFamily="-106" charset="-128"/>
                <a:cs typeface="Calibri"/>
              </a:rPr>
              <a:t>0</a:t>
            </a:r>
            <a:r>
              <a:rPr lang="en-US" sz="1800">
                <a:solidFill>
                  <a:srgbClr val="000000"/>
                </a:solidFill>
                <a:latin typeface="Calibri"/>
                <a:ea typeface="ＭＳ Ｐゴシック" pitchFamily="-106" charset="-128"/>
                <a:cs typeface="Calibri"/>
              </a:rPr>
              <a:t>. </a:t>
            </a:r>
          </a:p>
          <a:p>
            <a:pPr algn="ctr">
              <a:defRPr/>
            </a:pPr>
            <a:r>
              <a:rPr lang="en-US" sz="1800">
                <a:solidFill>
                  <a:srgbClr val="000000"/>
                </a:solidFill>
                <a:latin typeface="Calibri"/>
                <a:ea typeface="ＭＳ Ｐゴシック" pitchFamily="-106" charset="-128"/>
                <a:cs typeface="Calibri"/>
              </a:rPr>
              <a:t>My surroundings </a:t>
            </a:r>
          </a:p>
          <a:p>
            <a:pPr algn="ctr">
              <a:defRPr/>
            </a:pPr>
            <a:r>
              <a:rPr lang="en-US" sz="1800">
                <a:solidFill>
                  <a:srgbClr val="000000"/>
                </a:solidFill>
                <a:latin typeface="Calibri"/>
                <a:ea typeface="ＭＳ Ｐゴシック" pitchFamily="-106" charset="-128"/>
                <a:cs typeface="Calibri"/>
              </a:rPr>
              <a:t>are xx</a:t>
            </a:r>
            <a:r>
              <a:rPr lang="en-US" sz="1800" b="1">
                <a:solidFill>
                  <a:srgbClr val="000000"/>
                </a:solidFill>
                <a:latin typeface="Calibri"/>
                <a:ea typeface="ＭＳ Ｐゴシック" pitchFamily="-106" charset="-128"/>
                <a:cs typeface="Calibri"/>
              </a:rPr>
              <a:t>WS</a:t>
            </a:r>
            <a:r>
              <a:rPr lang="en-US" sz="1800">
                <a:solidFill>
                  <a:srgbClr val="000000"/>
                </a:solidFill>
                <a:latin typeface="Calibri"/>
                <a:ea typeface="ＭＳ Ｐゴシック" pitchFamily="-106" charset="-128"/>
                <a:cs typeface="Calibri"/>
              </a:rPr>
              <a:t>.</a:t>
            </a:r>
          </a:p>
        </p:txBody>
      </p:sp>
      <p:sp>
        <p:nvSpPr>
          <p:cNvPr id="31756" name="Text Box 12"/>
          <p:cNvSpPr txBox="1">
            <a:spLocks noChangeArrowheads="1"/>
          </p:cNvSpPr>
          <p:nvPr/>
        </p:nvSpPr>
        <p:spPr bwMode="auto">
          <a:xfrm>
            <a:off x="734568" y="4533900"/>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0</a:t>
            </a:r>
          </a:p>
        </p:txBody>
      </p:sp>
      <p:sp>
        <p:nvSpPr>
          <p:cNvPr id="31757" name="Text Box 13"/>
          <p:cNvSpPr txBox="1">
            <a:spLocks noChangeArrowheads="1"/>
          </p:cNvSpPr>
          <p:nvPr/>
        </p:nvSpPr>
        <p:spPr bwMode="auto">
          <a:xfrm>
            <a:off x="2133600" y="45339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err="1" smtClean="0">
                <a:solidFill>
                  <a:srgbClr val="000000"/>
                </a:solidFill>
                <a:latin typeface="Arial" panose="020B0604020202020204" pitchFamily="34" charset="0"/>
                <a:cs typeface="Arial" panose="020B0604020202020204" pitchFamily="34" charset="0"/>
              </a:rPr>
              <a:t>xxWS</a:t>
            </a:r>
            <a:endParaRPr lang="en-US" sz="3200" b="1" dirty="0" smtClean="0">
              <a:solidFill>
                <a:srgbClr val="000000"/>
              </a:solidFill>
              <a:latin typeface="Arial" panose="020B0604020202020204" pitchFamily="34" charset="0"/>
              <a:cs typeface="Arial" panose="020B0604020202020204" pitchFamily="34" charset="0"/>
            </a:endParaRPr>
          </a:p>
        </p:txBody>
      </p:sp>
      <p:sp>
        <p:nvSpPr>
          <p:cNvPr id="31758" name="Text Box 14"/>
          <p:cNvSpPr txBox="1">
            <a:spLocks noChangeArrowheads="1"/>
          </p:cNvSpPr>
          <p:nvPr/>
        </p:nvSpPr>
        <p:spPr bwMode="auto">
          <a:xfrm>
            <a:off x="7010400" y="45339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0</a:t>
            </a:r>
          </a:p>
        </p:txBody>
      </p:sp>
      <p:sp>
        <p:nvSpPr>
          <p:cNvPr id="31759" name="Text Box 15"/>
          <p:cNvSpPr txBox="1">
            <a:spLocks noChangeArrowheads="1"/>
          </p:cNvSpPr>
          <p:nvPr/>
        </p:nvSpPr>
        <p:spPr bwMode="auto">
          <a:xfrm>
            <a:off x="5257800" y="45339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N</a:t>
            </a:r>
          </a:p>
        </p:txBody>
      </p:sp>
      <p:sp>
        <p:nvSpPr>
          <p:cNvPr id="31763" name="Text Box 19"/>
          <p:cNvSpPr txBox="1">
            <a:spLocks noChangeArrowheads="1"/>
          </p:cNvSpPr>
          <p:nvPr/>
        </p:nvSpPr>
        <p:spPr bwMode="auto">
          <a:xfrm>
            <a:off x="838200" y="5562600"/>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i="1" dirty="0" smtClean="0">
                <a:solidFill>
                  <a:srgbClr val="0000FF"/>
                </a:solidFill>
                <a:latin typeface="Times New Roman" charset="0"/>
              </a:rPr>
              <a:t>If </a:t>
            </a:r>
            <a:r>
              <a:rPr lang="en-US" i="1" dirty="0" err="1" smtClean="0">
                <a:solidFill>
                  <a:srgbClr val="0000FF"/>
                </a:solidFill>
                <a:latin typeface="Times New Roman" charset="0"/>
              </a:rPr>
              <a:t>Picobot's</a:t>
            </a:r>
            <a:r>
              <a:rPr lang="en-US" i="1" dirty="0" smtClean="0">
                <a:solidFill>
                  <a:srgbClr val="0000FF"/>
                </a:solidFill>
                <a:latin typeface="Times New Roman" charset="0"/>
              </a:rPr>
              <a:t> in state </a:t>
            </a:r>
            <a:r>
              <a:rPr lang="en-US" b="1" dirty="0" smtClean="0">
                <a:solidFill>
                  <a:srgbClr val="000000"/>
                </a:solidFill>
                <a:latin typeface="Arial" charset="0"/>
              </a:rPr>
              <a:t>0</a:t>
            </a:r>
            <a:r>
              <a:rPr lang="en-US" i="1" dirty="0" smtClean="0">
                <a:solidFill>
                  <a:srgbClr val="0000FF"/>
                </a:solidFill>
                <a:latin typeface="Times New Roman" charset="0"/>
              </a:rPr>
              <a:t> seeing </a:t>
            </a:r>
            <a:r>
              <a:rPr lang="en-US" b="1" dirty="0" err="1" smtClean="0">
                <a:solidFill>
                  <a:srgbClr val="000000"/>
                </a:solidFill>
                <a:latin typeface="Calibri" charset="0"/>
                <a:cs typeface="Calibri" charset="0"/>
              </a:rPr>
              <a:t>xxWS</a:t>
            </a:r>
            <a:r>
              <a:rPr lang="en-US" i="1" dirty="0" smtClean="0">
                <a:solidFill>
                  <a:srgbClr val="0000FF"/>
                </a:solidFill>
                <a:latin typeface="Times New Roman" charset="0"/>
              </a:rPr>
              <a:t>,</a:t>
            </a:r>
          </a:p>
        </p:txBody>
      </p:sp>
      <p:sp>
        <p:nvSpPr>
          <p:cNvPr id="31764" name="Text Box 20"/>
          <p:cNvSpPr txBox="1">
            <a:spLocks noChangeArrowheads="1"/>
          </p:cNvSpPr>
          <p:nvPr/>
        </p:nvSpPr>
        <p:spPr bwMode="auto">
          <a:xfrm>
            <a:off x="5105400" y="5562600"/>
            <a:ext cx="312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i="1" dirty="0" smtClean="0">
                <a:solidFill>
                  <a:srgbClr val="0000FF"/>
                </a:solidFill>
                <a:latin typeface="Times New Roman" charset="0"/>
              </a:rPr>
              <a:t>Then move </a:t>
            </a:r>
            <a:r>
              <a:rPr lang="en-US" b="1" dirty="0" smtClean="0">
                <a:solidFill>
                  <a:srgbClr val="000000"/>
                </a:solidFill>
                <a:latin typeface="Arial" charset="0"/>
              </a:rPr>
              <a:t>N</a:t>
            </a:r>
            <a:r>
              <a:rPr lang="en-US" i="1" dirty="0" smtClean="0">
                <a:solidFill>
                  <a:srgbClr val="0000FF"/>
                </a:solidFill>
                <a:latin typeface="Times New Roman" charset="0"/>
              </a:rPr>
              <a:t>orth, and "change" to state </a:t>
            </a:r>
            <a:r>
              <a:rPr lang="en-US" b="1" dirty="0" smtClean="0">
                <a:solidFill>
                  <a:srgbClr val="000000"/>
                </a:solidFill>
                <a:latin typeface="Arial" charset="0"/>
              </a:rPr>
              <a:t>0</a:t>
            </a:r>
            <a:r>
              <a:rPr lang="en-US" i="1" dirty="0" smtClean="0">
                <a:solidFill>
                  <a:srgbClr val="0000FF"/>
                </a:solidFill>
                <a:latin typeface="Times New Roman" charset="0"/>
              </a:rPr>
              <a:t>.</a:t>
            </a:r>
          </a:p>
        </p:txBody>
      </p:sp>
      <p:sp>
        <p:nvSpPr>
          <p:cNvPr id="25" name="Text Box 4"/>
          <p:cNvSpPr txBox="1">
            <a:spLocks noChangeArrowheads="1"/>
          </p:cNvSpPr>
          <p:nvPr/>
        </p:nvSpPr>
        <p:spPr bwMode="auto">
          <a:xfrm>
            <a:off x="3065463" y="2100262"/>
            <a:ext cx="6078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solidFill>
                  <a:srgbClr val="000000"/>
                </a:solidFill>
                <a:latin typeface="Cambria" pitchFamily="18" charset="0"/>
              </a:rPr>
              <a:t>Picobot</a:t>
            </a:r>
            <a:r>
              <a:rPr lang="en-US" dirty="0" smtClean="0">
                <a:solidFill>
                  <a:srgbClr val="000000"/>
                </a:solidFill>
                <a:latin typeface="Cambria" pitchFamily="18" charset="0"/>
              </a:rPr>
              <a:t> acts through a </a:t>
            </a:r>
            <a:r>
              <a:rPr lang="en-US" b="1" u="sng" dirty="0" smtClean="0">
                <a:solidFill>
                  <a:srgbClr val="000000"/>
                </a:solidFill>
                <a:latin typeface="Cambria" pitchFamily="18" charset="0"/>
              </a:rPr>
              <a:t>set of rules</a:t>
            </a:r>
            <a:endParaRPr lang="en-US" dirty="0" smtClean="0">
              <a:solidFill>
                <a:srgbClr val="000000"/>
              </a:solidFill>
              <a:latin typeface="Cambria" pitchFamily="18" charset="0"/>
            </a:endParaRPr>
          </a:p>
        </p:txBody>
      </p:sp>
      <p:sp>
        <p:nvSpPr>
          <p:cNvPr id="2" name="Rectangle 1"/>
          <p:cNvSpPr/>
          <p:nvPr/>
        </p:nvSpPr>
        <p:spPr>
          <a:xfrm>
            <a:off x="1496794" y="2261780"/>
            <a:ext cx="354584" cy="461665"/>
          </a:xfrm>
          <a:prstGeom prst="rect">
            <a:avLst/>
          </a:prstGeom>
        </p:spPr>
        <p:txBody>
          <a:bodyPr wrap="none">
            <a:spAutoFit/>
          </a:bodyPr>
          <a:lstStyle/>
          <a:p>
            <a:r>
              <a:rPr lang="en-US" dirty="0" smtClean="0">
                <a:solidFill>
                  <a:srgbClr val="120DF3"/>
                </a:solidFill>
                <a:latin typeface="Cambria" pitchFamily="18" charset="0"/>
              </a:rPr>
              <a:t>0</a:t>
            </a:r>
            <a:endParaRPr lang="en-US" dirty="0">
              <a:solidFill>
                <a:srgbClr val="120DF3"/>
              </a:solidFill>
            </a:endParaRPr>
          </a:p>
        </p:txBody>
      </p:sp>
      <p:sp>
        <p:nvSpPr>
          <p:cNvPr id="28" name="Text Box 9"/>
          <p:cNvSpPr txBox="1">
            <a:spLocks noChangeArrowheads="1"/>
          </p:cNvSpPr>
          <p:nvPr/>
        </p:nvSpPr>
        <p:spPr bwMode="auto">
          <a:xfrm>
            <a:off x="580033" y="3843419"/>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29" name="Text Box 11"/>
          <p:cNvSpPr txBox="1">
            <a:spLocks noChangeArrowheads="1"/>
          </p:cNvSpPr>
          <p:nvPr/>
        </p:nvSpPr>
        <p:spPr bwMode="auto">
          <a:xfrm>
            <a:off x="1763183" y="3941469"/>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 name="Text Box 17"/>
          <p:cNvSpPr txBox="1">
            <a:spLocks noChangeArrowheads="1"/>
          </p:cNvSpPr>
          <p:nvPr/>
        </p:nvSpPr>
        <p:spPr bwMode="auto">
          <a:xfrm>
            <a:off x="5268383" y="3941469"/>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31" name="Text Box 9"/>
          <p:cNvSpPr txBox="1">
            <a:spLocks noChangeArrowheads="1"/>
          </p:cNvSpPr>
          <p:nvPr/>
        </p:nvSpPr>
        <p:spPr bwMode="auto">
          <a:xfrm>
            <a:off x="7174319" y="3849469"/>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
        <p:nvSpPr>
          <p:cNvPr id="32" name="Right Arrow 31"/>
          <p:cNvSpPr/>
          <p:nvPr/>
        </p:nvSpPr>
        <p:spPr bwMode="auto">
          <a:xfrm>
            <a:off x="4195191" y="4572000"/>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4" name="TextBox 3"/>
          <p:cNvSpPr txBox="1"/>
          <p:nvPr/>
        </p:nvSpPr>
        <p:spPr>
          <a:xfrm rot="21158341">
            <a:off x="7873887" y="4964103"/>
            <a:ext cx="1040670" cy="461665"/>
          </a:xfrm>
          <a:prstGeom prst="rect">
            <a:avLst/>
          </a:prstGeom>
          <a:solidFill>
            <a:schemeClr val="bg1"/>
          </a:solidFill>
        </p:spPr>
        <p:txBody>
          <a:bodyPr wrap="none" rtlCol="0">
            <a:spAutoFit/>
          </a:bodyPr>
          <a:lstStyle/>
          <a:p>
            <a:r>
              <a:rPr lang="en-US" b="1" i="1" dirty="0" smtClean="0">
                <a:solidFill>
                  <a:srgbClr val="CC6600"/>
                </a:solidFill>
                <a:latin typeface="Calibri" panose="020F0502020204030204" pitchFamily="34" charset="0"/>
              </a:rPr>
              <a:t>syntax</a:t>
            </a:r>
            <a:endParaRPr lang="en-US" b="1" i="1" dirty="0">
              <a:solidFill>
                <a:srgbClr val="CC6600"/>
              </a:solidFill>
              <a:latin typeface="Calibri" panose="020F0502020204030204" pitchFamily="34" charset="0"/>
            </a:endParaRPr>
          </a:p>
        </p:txBody>
      </p:sp>
      <p:sp>
        <p:nvSpPr>
          <p:cNvPr id="33" name="TextBox 32"/>
          <p:cNvSpPr txBox="1"/>
          <p:nvPr/>
        </p:nvSpPr>
        <p:spPr>
          <a:xfrm rot="21158341">
            <a:off x="7588058" y="6251388"/>
            <a:ext cx="1456168" cy="461665"/>
          </a:xfrm>
          <a:prstGeom prst="rect">
            <a:avLst/>
          </a:prstGeom>
          <a:noFill/>
        </p:spPr>
        <p:txBody>
          <a:bodyPr wrap="none" rtlCol="0">
            <a:spAutoFit/>
          </a:bodyPr>
          <a:lstStyle/>
          <a:p>
            <a:r>
              <a:rPr lang="en-US" b="1" i="1" dirty="0" smtClean="0">
                <a:solidFill>
                  <a:srgbClr val="120DF3"/>
                </a:solidFill>
                <a:latin typeface="Calibri" panose="020F0502020204030204" pitchFamily="34" charset="0"/>
              </a:rPr>
              <a:t>semantics</a:t>
            </a:r>
            <a:endParaRPr lang="en-US" b="1" i="1" dirty="0">
              <a:solidFill>
                <a:srgbClr val="120DF3"/>
              </a:solidFill>
              <a:latin typeface="Calibri" panose="020F0502020204030204" pitchFamily="34" charset="0"/>
            </a:endParaRPr>
          </a:p>
        </p:txBody>
      </p:sp>
    </p:spTree>
    <p:extLst>
      <p:ext uri="{BB962C8B-B14F-4D97-AF65-F5344CB8AC3E}">
        <p14:creationId xmlns:p14="http://schemas.microsoft.com/office/powerpoint/2010/main" val="117622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844639" y="1443335"/>
            <a:ext cx="914400" cy="461665"/>
          </a:xfrm>
          <a:prstGeom prst="roundRect">
            <a:avLst/>
          </a:prstGeom>
          <a:solidFill>
            <a:srgbClr val="FFCCCC"/>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082999"/>
            <a:ext cx="7948636" cy="3661305"/>
          </a:xfrm>
          <a:prstGeom prst="rect">
            <a:avLst/>
          </a:prstGeom>
        </p:spPr>
      </p:pic>
      <p:sp>
        <p:nvSpPr>
          <p:cNvPr id="11" name="Text Box 5"/>
          <p:cNvSpPr txBox="1">
            <a:spLocks noChangeArrowheads="1"/>
          </p:cNvSpPr>
          <p:nvPr/>
        </p:nvSpPr>
        <p:spPr bwMode="auto">
          <a:xfrm>
            <a:off x="228600" y="177880"/>
            <a:ext cx="8077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Email help:    </a:t>
            </a:r>
            <a:r>
              <a:rPr lang="en-US" sz="4200" b="1" i="1" dirty="0" smtClean="0">
                <a:latin typeface="Cambria" pitchFamily="18" charset="0"/>
              </a:rPr>
              <a:t>S</a:t>
            </a:r>
            <a:r>
              <a:rPr lang="en-US" sz="4200" b="1" i="1" dirty="0" smtClean="0">
                <a:latin typeface="Cambria" pitchFamily="18" charset="0"/>
              </a:rPr>
              <a:t>tart w/ Piazza</a:t>
            </a:r>
            <a:r>
              <a:rPr lang="en-US" sz="4200" i="1" dirty="0" smtClean="0">
                <a:latin typeface="Cambria" pitchFamily="18" charset="0"/>
              </a:rPr>
              <a:t>...</a:t>
            </a:r>
            <a:endParaRPr lang="en-US" sz="4200" i="1" dirty="0">
              <a:latin typeface="Cambria"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1236" y="2302468"/>
            <a:ext cx="6820852" cy="733527"/>
          </a:xfrm>
          <a:prstGeom prst="rect">
            <a:avLst/>
          </a:prstGeom>
          <a:solidFill>
            <a:srgbClr val="FF9900"/>
          </a:solidFill>
        </p:spPr>
      </p:pic>
      <p:sp>
        <p:nvSpPr>
          <p:cNvPr id="15" name="Text Box 5"/>
          <p:cNvSpPr txBox="1">
            <a:spLocks noChangeArrowheads="1"/>
          </p:cNvSpPr>
          <p:nvPr/>
        </p:nvSpPr>
        <p:spPr bwMode="auto">
          <a:xfrm>
            <a:off x="228600" y="2438400"/>
            <a:ext cx="1752600" cy="461665"/>
          </a:xfrm>
          <a:prstGeom prst="rect">
            <a:avLst/>
          </a:prstGeom>
          <a:solidFill>
            <a:srgbClr val="FFCC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smtClean="0">
                <a:latin typeface="Cambria" pitchFamily="18" charset="0"/>
              </a:rPr>
              <a:t>this link:</a:t>
            </a:r>
            <a:endParaRPr lang="en-US" dirty="0">
              <a:latin typeface="Cambria" pitchFamily="18" charset="0"/>
            </a:endParaRPr>
          </a:p>
        </p:txBody>
      </p:sp>
      <p:sp>
        <p:nvSpPr>
          <p:cNvPr id="6" name="Down Arrow 5"/>
          <p:cNvSpPr/>
          <p:nvPr/>
        </p:nvSpPr>
        <p:spPr>
          <a:xfrm>
            <a:off x="5374268" y="2204327"/>
            <a:ext cx="334788" cy="538537"/>
          </a:xfrm>
          <a:prstGeom prst="downArrow">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49049" y="1443335"/>
            <a:ext cx="6443265" cy="461665"/>
          </a:xfrm>
          <a:prstGeom prst="rect">
            <a:avLst/>
          </a:prstGeom>
        </p:spPr>
        <p:txBody>
          <a:bodyPr wrap="square">
            <a:spAutoFit/>
          </a:bodyPr>
          <a:lstStyle/>
          <a:p>
            <a:r>
              <a:rPr lang="en-US" sz="2400" b="1" i="1" dirty="0" smtClean="0">
                <a:latin typeface="Cambria" pitchFamily="18" charset="0"/>
              </a:rPr>
              <a:t>for </a:t>
            </a:r>
            <a:r>
              <a:rPr lang="en-US" sz="2400" b="1" i="1" dirty="0" smtClean="0">
                <a:latin typeface="Cambria" pitchFamily="18" charset="0"/>
              </a:rPr>
              <a:t>many </a:t>
            </a:r>
            <a:r>
              <a:rPr lang="en-US" sz="2400" b="1" i="1" dirty="0" smtClean="0">
                <a:latin typeface="Cambria" pitchFamily="18" charset="0"/>
              </a:rPr>
              <a:t>questions, </a:t>
            </a:r>
            <a:r>
              <a:rPr lang="en-US" dirty="0" smtClean="0">
                <a:latin typeface="Cambria" pitchFamily="18" charset="0"/>
              </a:rPr>
              <a:t>Piazza is a great resource:</a:t>
            </a:r>
            <a:endParaRPr lang="en-US" sz="2400" dirty="0"/>
          </a:p>
        </p:txBody>
      </p:sp>
      <p:sp>
        <p:nvSpPr>
          <p:cNvPr id="14" name="Text Box 5"/>
          <p:cNvSpPr txBox="1">
            <a:spLocks noChangeArrowheads="1"/>
          </p:cNvSpPr>
          <p:nvPr/>
        </p:nvSpPr>
        <p:spPr bwMode="auto">
          <a:xfrm>
            <a:off x="3423056" y="3239875"/>
            <a:ext cx="2286000" cy="461665"/>
          </a:xfrm>
          <a:prstGeom prst="rect">
            <a:avLst/>
          </a:prstGeom>
          <a:solidFill>
            <a:srgbClr val="FFCC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smtClean="0">
                <a:latin typeface="Cambria" pitchFamily="18" charset="0"/>
              </a:rPr>
              <a:t>this </a:t>
            </a:r>
            <a:r>
              <a:rPr lang="en-US" dirty="0" err="1" smtClean="0">
                <a:latin typeface="Cambria" pitchFamily="18" charset="0"/>
              </a:rPr>
              <a:t>Q&amp;Apage</a:t>
            </a:r>
            <a:endParaRPr lang="en-US" dirty="0">
              <a:latin typeface="Cambria" pitchFamily="18" charset="0"/>
            </a:endParaRPr>
          </a:p>
        </p:txBody>
      </p:sp>
      <p:sp>
        <p:nvSpPr>
          <p:cNvPr id="18" name="Down Arrow 17"/>
          <p:cNvSpPr/>
          <p:nvPr/>
        </p:nvSpPr>
        <p:spPr>
          <a:xfrm rot="9181848">
            <a:off x="2999512" y="3240396"/>
            <a:ext cx="334788" cy="538537"/>
          </a:xfrm>
          <a:prstGeom prst="downArrow">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4110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65150" y="5636304"/>
            <a:ext cx="8121650" cy="1145496"/>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770" name="Text Box 2"/>
          <p:cNvSpPr txBox="1">
            <a:spLocks noChangeArrowheads="1"/>
          </p:cNvSpPr>
          <p:nvPr/>
        </p:nvSpPr>
        <p:spPr bwMode="auto">
          <a:xfrm>
            <a:off x="241300" y="217488"/>
            <a:ext cx="2971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Wildcards</a:t>
            </a:r>
          </a:p>
        </p:txBody>
      </p:sp>
      <p:sp>
        <p:nvSpPr>
          <p:cNvPr id="32772" name="Text Box 4"/>
          <p:cNvSpPr txBox="1">
            <a:spLocks noChangeArrowheads="1"/>
          </p:cNvSpPr>
          <p:nvPr/>
        </p:nvSpPr>
        <p:spPr bwMode="auto">
          <a:xfrm>
            <a:off x="1905000" y="1210270"/>
            <a:ext cx="5638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2700" dirty="0" smtClean="0">
                <a:solidFill>
                  <a:srgbClr val="000000"/>
                </a:solidFill>
                <a:latin typeface="Cambria" pitchFamily="18" charset="0"/>
              </a:rPr>
              <a:t>Asterisks </a:t>
            </a:r>
            <a:r>
              <a:rPr lang="en-US" sz="2700" b="1" dirty="0" smtClean="0">
                <a:solidFill>
                  <a:srgbClr val="000000"/>
                </a:solidFill>
                <a:latin typeface="Courier New" panose="02070309020205020404" pitchFamily="49" charset="0"/>
                <a:cs typeface="Courier New" panose="02070309020205020404" pitchFamily="49" charset="0"/>
              </a:rPr>
              <a:t> *  </a:t>
            </a:r>
            <a:r>
              <a:rPr lang="en-US" sz="2700" dirty="0" smtClean="0">
                <a:solidFill>
                  <a:srgbClr val="000000"/>
                </a:solidFill>
                <a:latin typeface="Cambria" pitchFamily="18" charset="0"/>
              </a:rPr>
              <a:t>are wild cards.             They match walls </a:t>
            </a:r>
            <a:r>
              <a:rPr lang="en-US" sz="2700" b="1" i="1" dirty="0" smtClean="0">
                <a:solidFill>
                  <a:srgbClr val="000000"/>
                </a:solidFill>
                <a:latin typeface="Cambria" pitchFamily="18" charset="0"/>
              </a:rPr>
              <a:t>or</a:t>
            </a:r>
            <a:r>
              <a:rPr lang="en-US" sz="2700" dirty="0" smtClean="0">
                <a:solidFill>
                  <a:srgbClr val="000000"/>
                </a:solidFill>
                <a:latin typeface="Cambria" pitchFamily="18" charset="0"/>
              </a:rPr>
              <a:t> empty space:</a:t>
            </a:r>
          </a:p>
        </p:txBody>
      </p:sp>
      <p:sp>
        <p:nvSpPr>
          <p:cNvPr id="32792" name="Rectangle 26"/>
          <p:cNvSpPr>
            <a:spLocks noChangeArrowheads="1"/>
          </p:cNvSpPr>
          <p:nvPr/>
        </p:nvSpPr>
        <p:spPr bwMode="auto">
          <a:xfrm>
            <a:off x="280831" y="4491038"/>
            <a:ext cx="2397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smtClean="0">
                <a:solidFill>
                  <a:srgbClr val="120DF3"/>
                </a:solidFill>
                <a:latin typeface="Times New Roman" charset="0"/>
                <a:ea typeface="MS PGothic" charset="0"/>
                <a:cs typeface="MS PGothic" charset="0"/>
              </a:rPr>
              <a:t>N must be empty</a:t>
            </a:r>
          </a:p>
        </p:txBody>
      </p:sp>
      <p:sp>
        <p:nvSpPr>
          <p:cNvPr id="32793" name="Rectangle 26"/>
          <p:cNvSpPr>
            <a:spLocks noChangeArrowheads="1"/>
          </p:cNvSpPr>
          <p:nvPr/>
        </p:nvSpPr>
        <p:spPr bwMode="auto">
          <a:xfrm>
            <a:off x="3290896" y="304800"/>
            <a:ext cx="5428343" cy="461665"/>
          </a:xfrm>
          <a:prstGeom prst="rect">
            <a:avLst/>
          </a:prstGeom>
          <a:solidFill>
            <a:srgbClr val="CCFFCC"/>
          </a:solidFill>
          <a:ln>
            <a:noFill/>
          </a:ln>
        </p:spPr>
        <p:txBody>
          <a:bodyPr wrap="square">
            <a:spAutoFit/>
          </a:bodyPr>
          <a:lstStyle/>
          <a:p>
            <a:pPr algn="ctr"/>
            <a:r>
              <a:rPr lang="en-US" dirty="0" smtClean="0">
                <a:solidFill>
                  <a:srgbClr val="000000"/>
                </a:solidFill>
                <a:latin typeface="Calibri" charset="0"/>
                <a:ea typeface="MS PGothic" charset="0"/>
                <a:cs typeface="Calibri" charset="0"/>
              </a:rPr>
              <a:t>I only care about </a:t>
            </a:r>
            <a:r>
              <a:rPr lang="en-US" b="1" dirty="0" smtClean="0">
                <a:solidFill>
                  <a:srgbClr val="008000"/>
                </a:solidFill>
                <a:latin typeface="Calibri" charset="0"/>
                <a:ea typeface="MS PGothic" charset="0"/>
                <a:cs typeface="Calibri" charset="0"/>
              </a:rPr>
              <a:t>NORTH being EMPTY</a:t>
            </a:r>
          </a:p>
        </p:txBody>
      </p:sp>
      <p:sp>
        <p:nvSpPr>
          <p:cNvPr id="77" name="Rectangle 3"/>
          <p:cNvSpPr>
            <a:spLocks noChangeArrowheads="1"/>
          </p:cNvSpPr>
          <p:nvPr/>
        </p:nvSpPr>
        <p:spPr bwMode="auto">
          <a:xfrm>
            <a:off x="8514225" y="550147"/>
            <a:ext cx="324975" cy="351405"/>
          </a:xfrm>
          <a:prstGeom prst="rect">
            <a:avLst/>
          </a:prstGeom>
          <a:solidFill>
            <a:srgbClr val="00FF00"/>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2" name="Rectangle 1"/>
          <p:cNvSpPr/>
          <p:nvPr/>
        </p:nvSpPr>
        <p:spPr>
          <a:xfrm rot="20788460">
            <a:off x="8328405" y="6471034"/>
            <a:ext cx="705834" cy="276999"/>
          </a:xfrm>
          <a:prstGeom prst="rect">
            <a:avLst/>
          </a:prstGeom>
          <a:solidFill>
            <a:schemeClr val="bg1"/>
          </a:solidFill>
        </p:spPr>
        <p:txBody>
          <a:bodyPr wrap="none">
            <a:spAutoFit/>
          </a:bodyPr>
          <a:lstStyle/>
          <a:p>
            <a:r>
              <a:rPr lang="en-US" sz="1200" dirty="0" smtClean="0">
                <a:solidFill>
                  <a:srgbClr val="000000"/>
                </a:solidFill>
                <a:latin typeface="Calibri" charset="0"/>
                <a:ea typeface="MS PGothic" charset="0"/>
                <a:cs typeface="Calibri" charset="0"/>
              </a:rPr>
              <a:t>that's it!</a:t>
            </a:r>
            <a:endParaRPr lang="en-US" sz="1200" dirty="0"/>
          </a:p>
        </p:txBody>
      </p:sp>
      <p:grpSp>
        <p:nvGrpSpPr>
          <p:cNvPr id="78" name="Group 77"/>
          <p:cNvGrpSpPr/>
          <p:nvPr/>
        </p:nvGrpSpPr>
        <p:grpSpPr>
          <a:xfrm>
            <a:off x="914400" y="5869896"/>
            <a:ext cx="685800" cy="685800"/>
            <a:chOff x="990600" y="3856038"/>
            <a:chExt cx="685800" cy="685800"/>
          </a:xfrm>
        </p:grpSpPr>
        <p:sp>
          <p:nvSpPr>
            <p:cNvPr id="79" name="Rectangle 13"/>
            <p:cNvSpPr>
              <a:spLocks noChangeArrowheads="1"/>
            </p:cNvSpPr>
            <p:nvPr/>
          </p:nvSpPr>
          <p:spPr bwMode="auto">
            <a:xfrm>
              <a:off x="12192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0" name="Rectangle 14"/>
            <p:cNvSpPr>
              <a:spLocks noChangeArrowheads="1"/>
            </p:cNvSpPr>
            <p:nvPr/>
          </p:nvSpPr>
          <p:spPr bwMode="auto">
            <a:xfrm>
              <a:off x="9906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1" name="Rectangle 15"/>
            <p:cNvSpPr>
              <a:spLocks noChangeArrowheads="1"/>
            </p:cNvSpPr>
            <p:nvPr/>
          </p:nvSpPr>
          <p:spPr bwMode="auto">
            <a:xfrm>
              <a:off x="14478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2" name="Rectangle 16"/>
            <p:cNvSpPr>
              <a:spLocks noChangeArrowheads="1"/>
            </p:cNvSpPr>
            <p:nvPr/>
          </p:nvSpPr>
          <p:spPr bwMode="auto">
            <a:xfrm>
              <a:off x="12192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3" name="Rectangle 17"/>
            <p:cNvSpPr>
              <a:spLocks noChangeArrowheads="1"/>
            </p:cNvSpPr>
            <p:nvPr/>
          </p:nvSpPr>
          <p:spPr bwMode="auto">
            <a:xfrm>
              <a:off x="12192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84" name="Group 83"/>
          <p:cNvGrpSpPr/>
          <p:nvPr/>
        </p:nvGrpSpPr>
        <p:grpSpPr>
          <a:xfrm>
            <a:off x="1924957" y="5869896"/>
            <a:ext cx="685800" cy="685800"/>
            <a:chOff x="2819400" y="3856038"/>
            <a:chExt cx="685800" cy="685800"/>
          </a:xfrm>
        </p:grpSpPr>
        <p:sp>
          <p:nvSpPr>
            <p:cNvPr id="85" name="Rectangle 25"/>
            <p:cNvSpPr>
              <a:spLocks noChangeArrowheads="1"/>
            </p:cNvSpPr>
            <p:nvPr/>
          </p:nvSpPr>
          <p:spPr bwMode="auto">
            <a:xfrm>
              <a:off x="30480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6" name="Rectangle 26"/>
            <p:cNvSpPr>
              <a:spLocks noChangeArrowheads="1"/>
            </p:cNvSpPr>
            <p:nvPr/>
          </p:nvSpPr>
          <p:spPr bwMode="auto">
            <a:xfrm>
              <a:off x="28194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7" name="Rectangle 27"/>
            <p:cNvSpPr>
              <a:spLocks noChangeArrowheads="1"/>
            </p:cNvSpPr>
            <p:nvPr/>
          </p:nvSpPr>
          <p:spPr bwMode="auto">
            <a:xfrm>
              <a:off x="32766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8" name="Rectangle 28"/>
            <p:cNvSpPr>
              <a:spLocks noChangeArrowheads="1"/>
            </p:cNvSpPr>
            <p:nvPr/>
          </p:nvSpPr>
          <p:spPr bwMode="auto">
            <a:xfrm>
              <a:off x="30480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89" name="Rectangle 29"/>
            <p:cNvSpPr>
              <a:spLocks noChangeArrowheads="1"/>
            </p:cNvSpPr>
            <p:nvPr/>
          </p:nvSpPr>
          <p:spPr bwMode="auto">
            <a:xfrm>
              <a:off x="30480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90" name="Group 89"/>
          <p:cNvGrpSpPr/>
          <p:nvPr/>
        </p:nvGrpSpPr>
        <p:grpSpPr>
          <a:xfrm>
            <a:off x="2839357" y="5869896"/>
            <a:ext cx="685800" cy="685800"/>
            <a:chOff x="3733800" y="3856038"/>
            <a:chExt cx="685800" cy="685800"/>
          </a:xfrm>
        </p:grpSpPr>
        <p:sp>
          <p:nvSpPr>
            <p:cNvPr id="91" name="Rectangle 31"/>
            <p:cNvSpPr>
              <a:spLocks noChangeArrowheads="1"/>
            </p:cNvSpPr>
            <p:nvPr/>
          </p:nvSpPr>
          <p:spPr bwMode="auto">
            <a:xfrm>
              <a:off x="39624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2" name="Rectangle 32"/>
            <p:cNvSpPr>
              <a:spLocks noChangeArrowheads="1"/>
            </p:cNvSpPr>
            <p:nvPr/>
          </p:nvSpPr>
          <p:spPr bwMode="auto">
            <a:xfrm>
              <a:off x="3733800" y="4084638"/>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3" name="Rectangle 33"/>
            <p:cNvSpPr>
              <a:spLocks noChangeArrowheads="1"/>
            </p:cNvSpPr>
            <p:nvPr/>
          </p:nvSpPr>
          <p:spPr bwMode="auto">
            <a:xfrm>
              <a:off x="41910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4" name="Rectangle 34"/>
            <p:cNvSpPr>
              <a:spLocks noChangeArrowheads="1"/>
            </p:cNvSpPr>
            <p:nvPr/>
          </p:nvSpPr>
          <p:spPr bwMode="auto">
            <a:xfrm>
              <a:off x="3962400" y="43132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5" name="Rectangle 35"/>
            <p:cNvSpPr>
              <a:spLocks noChangeArrowheads="1"/>
            </p:cNvSpPr>
            <p:nvPr/>
          </p:nvSpPr>
          <p:spPr bwMode="auto">
            <a:xfrm>
              <a:off x="39624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96" name="Group 95"/>
          <p:cNvGrpSpPr/>
          <p:nvPr/>
        </p:nvGrpSpPr>
        <p:grpSpPr>
          <a:xfrm>
            <a:off x="3753757" y="5869896"/>
            <a:ext cx="685800" cy="685800"/>
            <a:chOff x="4648200" y="3856038"/>
            <a:chExt cx="685800" cy="685800"/>
          </a:xfrm>
        </p:grpSpPr>
        <p:sp>
          <p:nvSpPr>
            <p:cNvPr id="97" name="Rectangle 37"/>
            <p:cNvSpPr>
              <a:spLocks noChangeArrowheads="1"/>
            </p:cNvSpPr>
            <p:nvPr/>
          </p:nvSpPr>
          <p:spPr bwMode="auto">
            <a:xfrm>
              <a:off x="4876800" y="38560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8" name="Rectangle 38"/>
            <p:cNvSpPr>
              <a:spLocks noChangeArrowheads="1"/>
            </p:cNvSpPr>
            <p:nvPr/>
          </p:nvSpPr>
          <p:spPr bwMode="auto">
            <a:xfrm>
              <a:off x="46482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99" name="Rectangle 39"/>
            <p:cNvSpPr>
              <a:spLocks noChangeArrowheads="1"/>
            </p:cNvSpPr>
            <p:nvPr/>
          </p:nvSpPr>
          <p:spPr bwMode="auto">
            <a:xfrm>
              <a:off x="5105400" y="4084638"/>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0" name="Rectangle 40"/>
            <p:cNvSpPr>
              <a:spLocks noChangeArrowheads="1"/>
            </p:cNvSpPr>
            <p:nvPr/>
          </p:nvSpPr>
          <p:spPr bwMode="auto">
            <a:xfrm>
              <a:off x="4876800" y="4313238"/>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1" name="Rectangle 41"/>
            <p:cNvSpPr>
              <a:spLocks noChangeArrowheads="1"/>
            </p:cNvSpPr>
            <p:nvPr/>
          </p:nvSpPr>
          <p:spPr bwMode="auto">
            <a:xfrm>
              <a:off x="4876800" y="4084638"/>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102" name="Group 101"/>
          <p:cNvGrpSpPr/>
          <p:nvPr/>
        </p:nvGrpSpPr>
        <p:grpSpPr>
          <a:xfrm>
            <a:off x="4744357" y="5867400"/>
            <a:ext cx="685800" cy="685800"/>
            <a:chOff x="990600" y="5181600"/>
            <a:chExt cx="685800" cy="685800"/>
          </a:xfrm>
        </p:grpSpPr>
        <p:sp>
          <p:nvSpPr>
            <p:cNvPr id="103" name="Rectangle 61"/>
            <p:cNvSpPr>
              <a:spLocks noChangeArrowheads="1"/>
            </p:cNvSpPr>
            <p:nvPr/>
          </p:nvSpPr>
          <p:spPr bwMode="auto">
            <a:xfrm>
              <a:off x="12192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4" name="Rectangle 62"/>
            <p:cNvSpPr>
              <a:spLocks noChangeArrowheads="1"/>
            </p:cNvSpPr>
            <p:nvPr/>
          </p:nvSpPr>
          <p:spPr bwMode="auto">
            <a:xfrm>
              <a:off x="9906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5" name="Rectangle 63"/>
            <p:cNvSpPr>
              <a:spLocks noChangeArrowheads="1"/>
            </p:cNvSpPr>
            <p:nvPr/>
          </p:nvSpPr>
          <p:spPr bwMode="auto">
            <a:xfrm>
              <a:off x="14478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6" name="Rectangle 64"/>
            <p:cNvSpPr>
              <a:spLocks noChangeArrowheads="1"/>
            </p:cNvSpPr>
            <p:nvPr/>
          </p:nvSpPr>
          <p:spPr bwMode="auto">
            <a:xfrm>
              <a:off x="1219200" y="56388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07" name="Rectangle 65"/>
            <p:cNvSpPr>
              <a:spLocks noChangeArrowheads="1"/>
            </p:cNvSpPr>
            <p:nvPr/>
          </p:nvSpPr>
          <p:spPr bwMode="auto">
            <a:xfrm>
              <a:off x="12192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108" name="Group 107"/>
          <p:cNvGrpSpPr/>
          <p:nvPr/>
        </p:nvGrpSpPr>
        <p:grpSpPr>
          <a:xfrm>
            <a:off x="5658757" y="5867400"/>
            <a:ext cx="685800" cy="685800"/>
            <a:chOff x="1905000" y="5181600"/>
            <a:chExt cx="685800" cy="685800"/>
          </a:xfrm>
        </p:grpSpPr>
        <p:sp>
          <p:nvSpPr>
            <p:cNvPr id="109" name="Rectangle 67"/>
            <p:cNvSpPr>
              <a:spLocks noChangeArrowheads="1"/>
            </p:cNvSpPr>
            <p:nvPr/>
          </p:nvSpPr>
          <p:spPr bwMode="auto">
            <a:xfrm>
              <a:off x="21336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0" name="Rectangle 68"/>
            <p:cNvSpPr>
              <a:spLocks noChangeArrowheads="1"/>
            </p:cNvSpPr>
            <p:nvPr/>
          </p:nvSpPr>
          <p:spPr bwMode="auto">
            <a:xfrm>
              <a:off x="19050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1" name="Rectangle 69"/>
            <p:cNvSpPr>
              <a:spLocks noChangeArrowheads="1"/>
            </p:cNvSpPr>
            <p:nvPr/>
          </p:nvSpPr>
          <p:spPr bwMode="auto">
            <a:xfrm>
              <a:off x="23622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2" name="Rectangle 70"/>
            <p:cNvSpPr>
              <a:spLocks noChangeArrowheads="1"/>
            </p:cNvSpPr>
            <p:nvPr/>
          </p:nvSpPr>
          <p:spPr bwMode="auto">
            <a:xfrm>
              <a:off x="21336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3" name="Rectangle 71"/>
            <p:cNvSpPr>
              <a:spLocks noChangeArrowheads="1"/>
            </p:cNvSpPr>
            <p:nvPr/>
          </p:nvSpPr>
          <p:spPr bwMode="auto">
            <a:xfrm>
              <a:off x="21336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114" name="Group 113"/>
          <p:cNvGrpSpPr/>
          <p:nvPr/>
        </p:nvGrpSpPr>
        <p:grpSpPr>
          <a:xfrm>
            <a:off x="6573157" y="5867400"/>
            <a:ext cx="685800" cy="685800"/>
            <a:chOff x="2819400" y="5181600"/>
            <a:chExt cx="685800" cy="685800"/>
          </a:xfrm>
        </p:grpSpPr>
        <p:sp>
          <p:nvSpPr>
            <p:cNvPr id="115" name="Rectangle 73"/>
            <p:cNvSpPr>
              <a:spLocks noChangeArrowheads="1"/>
            </p:cNvSpPr>
            <p:nvPr/>
          </p:nvSpPr>
          <p:spPr bwMode="auto">
            <a:xfrm>
              <a:off x="30480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6" name="Rectangle 74"/>
            <p:cNvSpPr>
              <a:spLocks noChangeArrowheads="1"/>
            </p:cNvSpPr>
            <p:nvPr/>
          </p:nvSpPr>
          <p:spPr bwMode="auto">
            <a:xfrm>
              <a:off x="28194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7" name="Rectangle 75"/>
            <p:cNvSpPr>
              <a:spLocks noChangeArrowheads="1"/>
            </p:cNvSpPr>
            <p:nvPr/>
          </p:nvSpPr>
          <p:spPr bwMode="auto">
            <a:xfrm>
              <a:off x="3276600" y="54102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8" name="Rectangle 76"/>
            <p:cNvSpPr>
              <a:spLocks noChangeArrowheads="1"/>
            </p:cNvSpPr>
            <p:nvPr/>
          </p:nvSpPr>
          <p:spPr bwMode="auto">
            <a:xfrm>
              <a:off x="30480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19" name="Rectangle 77"/>
            <p:cNvSpPr>
              <a:spLocks noChangeArrowheads="1"/>
            </p:cNvSpPr>
            <p:nvPr/>
          </p:nvSpPr>
          <p:spPr bwMode="auto">
            <a:xfrm>
              <a:off x="30480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grpSp>
        <p:nvGrpSpPr>
          <p:cNvPr id="120" name="Group 119"/>
          <p:cNvGrpSpPr/>
          <p:nvPr/>
        </p:nvGrpSpPr>
        <p:grpSpPr>
          <a:xfrm>
            <a:off x="7651070" y="5867400"/>
            <a:ext cx="685800" cy="685800"/>
            <a:chOff x="6477000" y="5181600"/>
            <a:chExt cx="685800" cy="685800"/>
          </a:xfrm>
        </p:grpSpPr>
        <p:sp>
          <p:nvSpPr>
            <p:cNvPr id="121" name="Rectangle 97"/>
            <p:cNvSpPr>
              <a:spLocks noChangeArrowheads="1"/>
            </p:cNvSpPr>
            <p:nvPr/>
          </p:nvSpPr>
          <p:spPr bwMode="auto">
            <a:xfrm>
              <a:off x="6705600" y="5181600"/>
              <a:ext cx="228600" cy="228600"/>
            </a:xfrm>
            <a:prstGeom prst="rect">
              <a:avLst/>
            </a:prstGeom>
            <a:solidFill>
              <a:schemeClr val="bg1"/>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22" name="Rectangle 98"/>
            <p:cNvSpPr>
              <a:spLocks noChangeArrowheads="1"/>
            </p:cNvSpPr>
            <p:nvPr/>
          </p:nvSpPr>
          <p:spPr bwMode="auto">
            <a:xfrm>
              <a:off x="64770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23" name="Rectangle 99"/>
            <p:cNvSpPr>
              <a:spLocks noChangeArrowheads="1"/>
            </p:cNvSpPr>
            <p:nvPr/>
          </p:nvSpPr>
          <p:spPr bwMode="auto">
            <a:xfrm>
              <a:off x="6934200" y="54102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24" name="Rectangle 100"/>
            <p:cNvSpPr>
              <a:spLocks noChangeArrowheads="1"/>
            </p:cNvSpPr>
            <p:nvPr/>
          </p:nvSpPr>
          <p:spPr bwMode="auto">
            <a:xfrm>
              <a:off x="6705600" y="5638800"/>
              <a:ext cx="228600" cy="228600"/>
            </a:xfrm>
            <a:prstGeom prst="rect">
              <a:avLst/>
            </a:prstGeom>
            <a:solidFill>
              <a:srgbClr val="0000FF"/>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sp>
          <p:nvSpPr>
            <p:cNvPr id="125" name="Rectangle 101"/>
            <p:cNvSpPr>
              <a:spLocks noChangeArrowheads="1"/>
            </p:cNvSpPr>
            <p:nvPr/>
          </p:nvSpPr>
          <p:spPr bwMode="auto">
            <a:xfrm>
              <a:off x="6705600" y="5410200"/>
              <a:ext cx="228600" cy="228600"/>
            </a:xfrm>
            <a:prstGeom prst="rect">
              <a:avLst/>
            </a:prstGeom>
            <a:solidFill>
              <a:srgbClr val="38F457"/>
            </a:solidFill>
            <a:ln w="9525">
              <a:solidFill>
                <a:schemeClr val="tx1"/>
              </a:solidFill>
              <a:miter lim="800000"/>
              <a:headEnd/>
              <a:tailEnd/>
            </a:ln>
          </p:spPr>
          <p:txBody>
            <a:bodyPr wrap="none" anchor="ctr"/>
            <a:lstStyle/>
            <a:p>
              <a:endParaRPr lang="en-US" smtClean="0">
                <a:solidFill>
                  <a:srgbClr val="000000"/>
                </a:solidFill>
                <a:latin typeface="Times" charset="0"/>
                <a:ea typeface="MS PGothic" charset="0"/>
                <a:cs typeface="MS PGothic" charset="0"/>
              </a:endParaRPr>
            </a:p>
          </p:txBody>
        </p:sp>
      </p:grpSp>
      <p:sp>
        <p:nvSpPr>
          <p:cNvPr id="4" name="Down Arrow 3"/>
          <p:cNvSpPr/>
          <p:nvPr/>
        </p:nvSpPr>
        <p:spPr bwMode="auto">
          <a:xfrm>
            <a:off x="7086600" y="4876800"/>
            <a:ext cx="706438" cy="990600"/>
          </a:xfrm>
          <a:prstGeom prst="downArrow">
            <a:avLst/>
          </a:prstGeom>
          <a:solidFill>
            <a:srgbClr val="CCEC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ounded Rectangle 73"/>
          <p:cNvSpPr/>
          <p:nvPr/>
        </p:nvSpPr>
        <p:spPr bwMode="auto">
          <a:xfrm>
            <a:off x="396688" y="2348190"/>
            <a:ext cx="8570468" cy="1457678"/>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Text Box 12"/>
          <p:cNvSpPr txBox="1">
            <a:spLocks noChangeArrowheads="1"/>
          </p:cNvSpPr>
          <p:nvPr/>
        </p:nvSpPr>
        <p:spPr bwMode="auto">
          <a:xfrm>
            <a:off x="862524" y="315816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0</a:t>
            </a:r>
          </a:p>
        </p:txBody>
      </p:sp>
      <p:sp>
        <p:nvSpPr>
          <p:cNvPr id="76" name="Text Box 13"/>
          <p:cNvSpPr txBox="1">
            <a:spLocks noChangeArrowheads="1"/>
          </p:cNvSpPr>
          <p:nvPr/>
        </p:nvSpPr>
        <p:spPr bwMode="auto">
          <a:xfrm>
            <a:off x="2261556" y="315816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p>
        </p:txBody>
      </p:sp>
      <p:sp>
        <p:nvSpPr>
          <p:cNvPr id="126" name="Text Box 14"/>
          <p:cNvSpPr txBox="1">
            <a:spLocks noChangeArrowheads="1"/>
          </p:cNvSpPr>
          <p:nvPr/>
        </p:nvSpPr>
        <p:spPr bwMode="auto">
          <a:xfrm>
            <a:off x="7138356" y="315816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0</a:t>
            </a:r>
          </a:p>
        </p:txBody>
      </p:sp>
      <p:sp>
        <p:nvSpPr>
          <p:cNvPr id="127" name="Text Box 15"/>
          <p:cNvSpPr txBox="1">
            <a:spLocks noChangeArrowheads="1"/>
          </p:cNvSpPr>
          <p:nvPr/>
        </p:nvSpPr>
        <p:spPr bwMode="auto">
          <a:xfrm>
            <a:off x="5385756" y="315816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Arial" panose="020B0604020202020204" pitchFamily="34" charset="0"/>
                <a:cs typeface="Arial" panose="020B0604020202020204" pitchFamily="34" charset="0"/>
              </a:rPr>
              <a:t>N</a:t>
            </a:r>
          </a:p>
        </p:txBody>
      </p:sp>
      <p:sp>
        <p:nvSpPr>
          <p:cNvPr id="128" name="Text Box 9"/>
          <p:cNvSpPr txBox="1">
            <a:spLocks noChangeArrowheads="1"/>
          </p:cNvSpPr>
          <p:nvPr/>
        </p:nvSpPr>
        <p:spPr bwMode="auto">
          <a:xfrm>
            <a:off x="707989" y="2467687"/>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current state</a:t>
            </a:r>
          </a:p>
        </p:txBody>
      </p:sp>
      <p:sp>
        <p:nvSpPr>
          <p:cNvPr id="129" name="Text Box 11"/>
          <p:cNvSpPr txBox="1">
            <a:spLocks noChangeArrowheads="1"/>
          </p:cNvSpPr>
          <p:nvPr/>
        </p:nvSpPr>
        <p:spPr bwMode="auto">
          <a:xfrm>
            <a:off x="1891139" y="2565737"/>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130" name="Text Box 17"/>
          <p:cNvSpPr txBox="1">
            <a:spLocks noChangeArrowheads="1"/>
          </p:cNvSpPr>
          <p:nvPr/>
        </p:nvSpPr>
        <p:spPr bwMode="auto">
          <a:xfrm>
            <a:off x="5396339" y="2565737"/>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131" name="Text Box 9"/>
          <p:cNvSpPr txBox="1">
            <a:spLocks noChangeArrowheads="1"/>
          </p:cNvSpPr>
          <p:nvPr/>
        </p:nvSpPr>
        <p:spPr bwMode="auto">
          <a:xfrm>
            <a:off x="7302275" y="2473737"/>
            <a:ext cx="1035873" cy="646331"/>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solidFill>
                  <a:srgbClr val="120DF3"/>
                </a:solidFill>
                <a:latin typeface="Arial" charset="0"/>
              </a:rPr>
              <a:t>new state</a:t>
            </a:r>
          </a:p>
        </p:txBody>
      </p:sp>
      <p:sp>
        <p:nvSpPr>
          <p:cNvPr id="132" name="Right Arrow 131"/>
          <p:cNvSpPr/>
          <p:nvPr/>
        </p:nvSpPr>
        <p:spPr bwMode="auto">
          <a:xfrm>
            <a:off x="4323147" y="319626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32782" name="Line 15"/>
          <p:cNvSpPr>
            <a:spLocks noChangeShapeType="1"/>
          </p:cNvSpPr>
          <p:nvPr/>
        </p:nvSpPr>
        <p:spPr bwMode="auto">
          <a:xfrm flipH="1" flipV="1">
            <a:off x="2816194" y="3577268"/>
            <a:ext cx="91949" cy="674057"/>
          </a:xfrm>
          <a:prstGeom prst="line">
            <a:avLst/>
          </a:prstGeom>
          <a:noFill/>
          <a:ln w="19050">
            <a:solidFill>
              <a:srgbClr val="120DF3"/>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32783" name="Line 16"/>
          <p:cNvSpPr>
            <a:spLocks noChangeShapeType="1"/>
          </p:cNvSpPr>
          <p:nvPr/>
        </p:nvSpPr>
        <p:spPr bwMode="auto">
          <a:xfrm flipH="1" flipV="1">
            <a:off x="3067956" y="3577267"/>
            <a:ext cx="73549" cy="688345"/>
          </a:xfrm>
          <a:prstGeom prst="line">
            <a:avLst/>
          </a:prstGeom>
          <a:noFill/>
          <a:ln w="19050">
            <a:solidFill>
              <a:srgbClr val="120DF3"/>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32784" name="Line 17"/>
          <p:cNvSpPr>
            <a:spLocks noChangeShapeType="1"/>
          </p:cNvSpPr>
          <p:nvPr/>
        </p:nvSpPr>
        <p:spPr bwMode="auto">
          <a:xfrm flipH="1" flipV="1">
            <a:off x="3309335" y="3577267"/>
            <a:ext cx="70295" cy="701046"/>
          </a:xfrm>
          <a:prstGeom prst="line">
            <a:avLst/>
          </a:prstGeom>
          <a:noFill/>
          <a:ln w="19050">
            <a:solidFill>
              <a:srgbClr val="120DF3"/>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32789" name="Text Box 22"/>
          <p:cNvSpPr txBox="1">
            <a:spLocks noChangeArrowheads="1"/>
          </p:cNvSpPr>
          <p:nvPr/>
        </p:nvSpPr>
        <p:spPr bwMode="auto">
          <a:xfrm>
            <a:off x="2782731" y="4208463"/>
            <a:ext cx="541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mtClean="0">
                <a:solidFill>
                  <a:srgbClr val="120DF3"/>
                </a:solidFill>
                <a:latin typeface="Times New Roman" charset="0"/>
              </a:rPr>
              <a:t>EWS may be wall </a:t>
            </a:r>
            <a:r>
              <a:rPr lang="en-US" b="1" i="1" smtClean="0">
                <a:solidFill>
                  <a:srgbClr val="120DF3"/>
                </a:solidFill>
                <a:latin typeface="Times New Roman" charset="0"/>
              </a:rPr>
              <a:t>or </a:t>
            </a:r>
            <a:r>
              <a:rPr lang="en-US" smtClean="0">
                <a:solidFill>
                  <a:srgbClr val="120DF3"/>
                </a:solidFill>
                <a:latin typeface="Times New Roman" charset="0"/>
              </a:rPr>
              <a:t>empty space</a:t>
            </a:r>
          </a:p>
        </p:txBody>
      </p:sp>
      <p:sp>
        <p:nvSpPr>
          <p:cNvPr id="32791" name="Line 25"/>
          <p:cNvSpPr>
            <a:spLocks noChangeShapeType="1"/>
          </p:cNvSpPr>
          <p:nvPr/>
        </p:nvSpPr>
        <p:spPr bwMode="auto">
          <a:xfrm flipV="1">
            <a:off x="1915955" y="3670300"/>
            <a:ext cx="555181" cy="901700"/>
          </a:xfrm>
          <a:prstGeom prst="line">
            <a:avLst/>
          </a:prstGeom>
          <a:noFill/>
          <a:ln w="19050">
            <a:solidFill>
              <a:srgbClr val="120DF3"/>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mtClean="0">
              <a:solidFill>
                <a:srgbClr val="000000"/>
              </a:solidFill>
              <a:latin typeface="Times" charset="0"/>
              <a:ea typeface="MS PGothic" charset="0"/>
              <a:cs typeface="MS PGothic" charset="0"/>
            </a:endParaRPr>
          </a:p>
        </p:txBody>
      </p:sp>
      <p:sp>
        <p:nvSpPr>
          <p:cNvPr id="134" name="Rectangle 133"/>
          <p:cNvSpPr/>
          <p:nvPr/>
        </p:nvSpPr>
        <p:spPr>
          <a:xfrm>
            <a:off x="7274932" y="4618107"/>
            <a:ext cx="1239294" cy="461665"/>
          </a:xfrm>
          <a:prstGeom prst="rect">
            <a:avLst/>
          </a:prstGeom>
          <a:solidFill>
            <a:srgbClr val="CCECFF"/>
          </a:solidFill>
        </p:spPr>
        <p:txBody>
          <a:bodyPr wrap="square">
            <a:spAutoFit/>
          </a:bodyPr>
          <a:lstStyle/>
          <a:p>
            <a:pPr algn="ctr"/>
            <a:r>
              <a:rPr lang="en-US" sz="1200" dirty="0" smtClean="0">
                <a:solidFill>
                  <a:srgbClr val="000000"/>
                </a:solidFill>
                <a:latin typeface="Calibri" charset="0"/>
                <a:ea typeface="MS PGothic" charset="0"/>
                <a:cs typeface="Calibri" charset="0"/>
              </a:rPr>
              <a:t>8 surroundings in one rule</a:t>
            </a:r>
            <a:endParaRPr lang="en-US" sz="1200" dirty="0"/>
          </a:p>
        </p:txBody>
      </p:sp>
    </p:spTree>
    <p:extLst>
      <p:ext uri="{BB962C8B-B14F-4D97-AF65-F5344CB8AC3E}">
        <p14:creationId xmlns:p14="http://schemas.microsoft.com/office/powerpoint/2010/main" val="1320371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84632" y="208598"/>
            <a:ext cx="5423102" cy="557203"/>
          </a:xfrm>
          <a:prstGeom prst="roundRect">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Rounded Rectangle 2"/>
          <p:cNvSpPr/>
          <p:nvPr/>
        </p:nvSpPr>
        <p:spPr bwMode="auto">
          <a:xfrm>
            <a:off x="5306757" y="1232217"/>
            <a:ext cx="3684843" cy="4482784"/>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5" name="Text Box 9"/>
          <p:cNvSpPr txBox="1">
            <a:spLocks noChangeArrowheads="1"/>
          </p:cNvSpPr>
          <p:nvPr/>
        </p:nvSpPr>
        <p:spPr bwMode="auto">
          <a:xfrm>
            <a:off x="5479769" y="1382005"/>
            <a:ext cx="854279"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state</a:t>
            </a:r>
          </a:p>
        </p:txBody>
      </p:sp>
      <p:sp>
        <p:nvSpPr>
          <p:cNvPr id="36" name="Text Box 11"/>
          <p:cNvSpPr txBox="1">
            <a:spLocks noChangeArrowheads="1"/>
          </p:cNvSpPr>
          <p:nvPr/>
        </p:nvSpPr>
        <p:spPr bwMode="auto">
          <a:xfrm>
            <a:off x="6231741" y="1382005"/>
            <a:ext cx="827617"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surr.</a:t>
            </a:r>
          </a:p>
        </p:txBody>
      </p:sp>
      <p:sp>
        <p:nvSpPr>
          <p:cNvPr id="37" name="Text Box 17"/>
          <p:cNvSpPr txBox="1">
            <a:spLocks noChangeArrowheads="1"/>
          </p:cNvSpPr>
          <p:nvPr/>
        </p:nvSpPr>
        <p:spPr bwMode="auto">
          <a:xfrm>
            <a:off x="7239276" y="1382005"/>
            <a:ext cx="886883"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move</a:t>
            </a:r>
          </a:p>
        </p:txBody>
      </p:sp>
      <p:sp>
        <p:nvSpPr>
          <p:cNvPr id="38" name="Text Box 18"/>
          <p:cNvSpPr txBox="1">
            <a:spLocks noChangeArrowheads="1"/>
          </p:cNvSpPr>
          <p:nvPr/>
        </p:nvSpPr>
        <p:spPr bwMode="auto">
          <a:xfrm>
            <a:off x="7958940" y="1299951"/>
            <a:ext cx="751417"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200" b="1" dirty="0" smtClean="0">
                <a:solidFill>
                  <a:srgbClr val="120DF3"/>
                </a:solidFill>
                <a:latin typeface="Calibri" panose="020F0502020204030204" pitchFamily="34" charset="0"/>
              </a:rPr>
              <a:t>new state</a:t>
            </a:r>
          </a:p>
        </p:txBody>
      </p:sp>
      <p:sp>
        <p:nvSpPr>
          <p:cNvPr id="39" name="Rectangle 38"/>
          <p:cNvSpPr/>
          <p:nvPr/>
        </p:nvSpPr>
        <p:spPr bwMode="auto">
          <a:xfrm>
            <a:off x="905260"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0" name="Rectangle 39"/>
          <p:cNvSpPr/>
          <p:nvPr/>
        </p:nvSpPr>
        <p:spPr bwMode="auto">
          <a:xfrm>
            <a:off x="445911"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1" name="Rectangle 40"/>
          <p:cNvSpPr/>
          <p:nvPr/>
        </p:nvSpPr>
        <p:spPr bwMode="auto">
          <a:xfrm>
            <a:off x="1364609"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2" name="Rectangle 41"/>
          <p:cNvSpPr/>
          <p:nvPr/>
        </p:nvSpPr>
        <p:spPr bwMode="auto">
          <a:xfrm>
            <a:off x="1782394"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3" name="Rectangle 42"/>
          <p:cNvSpPr/>
          <p:nvPr/>
        </p:nvSpPr>
        <p:spPr bwMode="auto">
          <a:xfrm>
            <a:off x="2701092"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4" name="Rectangle 43"/>
          <p:cNvSpPr/>
          <p:nvPr/>
        </p:nvSpPr>
        <p:spPr bwMode="auto">
          <a:xfrm>
            <a:off x="3160441"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5" name="Rectangle 44"/>
          <p:cNvSpPr/>
          <p:nvPr/>
        </p:nvSpPr>
        <p:spPr bwMode="auto">
          <a:xfrm>
            <a:off x="3578225"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6" name="Rectangle 45"/>
          <p:cNvSpPr/>
          <p:nvPr/>
        </p:nvSpPr>
        <p:spPr bwMode="auto">
          <a:xfrm>
            <a:off x="904608"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7" name="Rectangle 46"/>
          <p:cNvSpPr/>
          <p:nvPr/>
        </p:nvSpPr>
        <p:spPr bwMode="auto">
          <a:xfrm>
            <a:off x="445911"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8" name="Rectangle 47"/>
          <p:cNvSpPr/>
          <p:nvPr/>
        </p:nvSpPr>
        <p:spPr bwMode="auto">
          <a:xfrm>
            <a:off x="1363305"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9" name="Rectangle 48"/>
          <p:cNvSpPr/>
          <p:nvPr/>
        </p:nvSpPr>
        <p:spPr bwMode="auto">
          <a:xfrm>
            <a:off x="1786082"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0" name="Rectangle 49"/>
          <p:cNvSpPr/>
          <p:nvPr/>
        </p:nvSpPr>
        <p:spPr bwMode="auto">
          <a:xfrm>
            <a:off x="2702394"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1" name="Rectangle 50"/>
          <p:cNvSpPr/>
          <p:nvPr/>
        </p:nvSpPr>
        <p:spPr bwMode="auto">
          <a:xfrm>
            <a:off x="3161091"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2" name="Rectangle 51"/>
          <p:cNvSpPr/>
          <p:nvPr/>
        </p:nvSpPr>
        <p:spPr bwMode="auto">
          <a:xfrm>
            <a:off x="3578225"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3" name="Rectangle 52"/>
          <p:cNvSpPr/>
          <p:nvPr/>
        </p:nvSpPr>
        <p:spPr bwMode="auto">
          <a:xfrm>
            <a:off x="904608"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4" name="Rectangle 53"/>
          <p:cNvSpPr/>
          <p:nvPr/>
        </p:nvSpPr>
        <p:spPr bwMode="auto">
          <a:xfrm>
            <a:off x="445911"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5" name="Rectangle 54"/>
          <p:cNvSpPr/>
          <p:nvPr/>
        </p:nvSpPr>
        <p:spPr bwMode="auto">
          <a:xfrm>
            <a:off x="1363305"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6" name="Rectangle 55"/>
          <p:cNvSpPr/>
          <p:nvPr/>
        </p:nvSpPr>
        <p:spPr bwMode="auto">
          <a:xfrm>
            <a:off x="1786082"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7" name="Rectangle 56"/>
          <p:cNvSpPr/>
          <p:nvPr/>
        </p:nvSpPr>
        <p:spPr bwMode="auto">
          <a:xfrm>
            <a:off x="2702394"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8" name="Rectangle 57"/>
          <p:cNvSpPr/>
          <p:nvPr/>
        </p:nvSpPr>
        <p:spPr bwMode="auto">
          <a:xfrm>
            <a:off x="3161091"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9" name="Rectangle 58"/>
          <p:cNvSpPr/>
          <p:nvPr/>
        </p:nvSpPr>
        <p:spPr bwMode="auto">
          <a:xfrm>
            <a:off x="3578225"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0" name="Rectangle 59"/>
          <p:cNvSpPr/>
          <p:nvPr/>
        </p:nvSpPr>
        <p:spPr bwMode="auto">
          <a:xfrm>
            <a:off x="904608"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1" name="Rectangle 60"/>
          <p:cNvSpPr/>
          <p:nvPr/>
        </p:nvSpPr>
        <p:spPr bwMode="auto">
          <a:xfrm>
            <a:off x="445911"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2" name="Rectangle 61"/>
          <p:cNvSpPr/>
          <p:nvPr/>
        </p:nvSpPr>
        <p:spPr bwMode="auto">
          <a:xfrm>
            <a:off x="1363305"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3" name="Rectangle 62"/>
          <p:cNvSpPr/>
          <p:nvPr/>
        </p:nvSpPr>
        <p:spPr bwMode="auto">
          <a:xfrm>
            <a:off x="1786082"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4" name="Rectangle 63"/>
          <p:cNvSpPr/>
          <p:nvPr/>
        </p:nvSpPr>
        <p:spPr bwMode="auto">
          <a:xfrm>
            <a:off x="2702394"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5" name="Rectangle 64"/>
          <p:cNvSpPr/>
          <p:nvPr/>
        </p:nvSpPr>
        <p:spPr bwMode="auto">
          <a:xfrm>
            <a:off x="3161091"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6" name="Rectangle 65"/>
          <p:cNvSpPr/>
          <p:nvPr/>
        </p:nvSpPr>
        <p:spPr bwMode="auto">
          <a:xfrm>
            <a:off x="3578225"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7" name="Rectangle 66"/>
          <p:cNvSpPr/>
          <p:nvPr/>
        </p:nvSpPr>
        <p:spPr bwMode="auto">
          <a:xfrm>
            <a:off x="904608"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8" name="Rectangle 67"/>
          <p:cNvSpPr/>
          <p:nvPr/>
        </p:nvSpPr>
        <p:spPr bwMode="auto">
          <a:xfrm>
            <a:off x="445911"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9" name="Rectangle 68"/>
          <p:cNvSpPr/>
          <p:nvPr/>
        </p:nvSpPr>
        <p:spPr bwMode="auto">
          <a:xfrm>
            <a:off x="1363305"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0" name="Rectangle 69"/>
          <p:cNvSpPr/>
          <p:nvPr/>
        </p:nvSpPr>
        <p:spPr bwMode="auto">
          <a:xfrm>
            <a:off x="1786082"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1" name="Rectangle 70"/>
          <p:cNvSpPr/>
          <p:nvPr/>
        </p:nvSpPr>
        <p:spPr bwMode="auto">
          <a:xfrm>
            <a:off x="2702394"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2" name="Rectangle 71"/>
          <p:cNvSpPr/>
          <p:nvPr/>
        </p:nvSpPr>
        <p:spPr bwMode="auto">
          <a:xfrm>
            <a:off x="3161091"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3" name="Rectangle 72"/>
          <p:cNvSpPr/>
          <p:nvPr/>
        </p:nvSpPr>
        <p:spPr bwMode="auto">
          <a:xfrm>
            <a:off x="3578225"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4" name="Rectangle 73"/>
          <p:cNvSpPr/>
          <p:nvPr/>
        </p:nvSpPr>
        <p:spPr bwMode="auto">
          <a:xfrm>
            <a:off x="904608"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5" name="Rectangle 74"/>
          <p:cNvSpPr/>
          <p:nvPr/>
        </p:nvSpPr>
        <p:spPr bwMode="auto">
          <a:xfrm>
            <a:off x="445911"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6" name="Rectangle 75"/>
          <p:cNvSpPr/>
          <p:nvPr/>
        </p:nvSpPr>
        <p:spPr bwMode="auto">
          <a:xfrm>
            <a:off x="1363305"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7" name="Rectangle 76"/>
          <p:cNvSpPr/>
          <p:nvPr/>
        </p:nvSpPr>
        <p:spPr bwMode="auto">
          <a:xfrm>
            <a:off x="1786082"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8" name="Rectangle 77"/>
          <p:cNvSpPr/>
          <p:nvPr/>
        </p:nvSpPr>
        <p:spPr bwMode="auto">
          <a:xfrm>
            <a:off x="2702394"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9" name="Rectangle 78"/>
          <p:cNvSpPr/>
          <p:nvPr/>
        </p:nvSpPr>
        <p:spPr bwMode="auto">
          <a:xfrm>
            <a:off x="3161091"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0" name="Rectangle 79"/>
          <p:cNvSpPr/>
          <p:nvPr/>
        </p:nvSpPr>
        <p:spPr bwMode="auto">
          <a:xfrm>
            <a:off x="3578225"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1" name="Rectangle 80"/>
          <p:cNvSpPr/>
          <p:nvPr/>
        </p:nvSpPr>
        <p:spPr bwMode="auto">
          <a:xfrm>
            <a:off x="905260"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2" name="Rectangle 81"/>
          <p:cNvSpPr/>
          <p:nvPr/>
        </p:nvSpPr>
        <p:spPr bwMode="auto">
          <a:xfrm>
            <a:off x="445911"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3" name="Rectangle 82"/>
          <p:cNvSpPr/>
          <p:nvPr/>
        </p:nvSpPr>
        <p:spPr bwMode="auto">
          <a:xfrm>
            <a:off x="1364609"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4" name="Rectangle 83"/>
          <p:cNvSpPr/>
          <p:nvPr/>
        </p:nvSpPr>
        <p:spPr bwMode="auto">
          <a:xfrm>
            <a:off x="1782394"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5" name="Rectangle 84"/>
          <p:cNvSpPr/>
          <p:nvPr/>
        </p:nvSpPr>
        <p:spPr bwMode="auto">
          <a:xfrm>
            <a:off x="2701092"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6" name="Rectangle 85"/>
          <p:cNvSpPr/>
          <p:nvPr/>
        </p:nvSpPr>
        <p:spPr bwMode="auto">
          <a:xfrm>
            <a:off x="3160441"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7" name="Rectangle 86"/>
          <p:cNvSpPr/>
          <p:nvPr/>
        </p:nvSpPr>
        <p:spPr bwMode="auto">
          <a:xfrm>
            <a:off x="3578225"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8" name="Rectangle 87"/>
          <p:cNvSpPr/>
          <p:nvPr/>
        </p:nvSpPr>
        <p:spPr bwMode="auto">
          <a:xfrm>
            <a:off x="2241743"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9" name="Rectangle 88"/>
          <p:cNvSpPr/>
          <p:nvPr/>
        </p:nvSpPr>
        <p:spPr bwMode="auto">
          <a:xfrm>
            <a:off x="2245783" y="14837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0" name="Rectangle 89"/>
          <p:cNvSpPr/>
          <p:nvPr/>
        </p:nvSpPr>
        <p:spPr bwMode="auto">
          <a:xfrm>
            <a:off x="2245783" y="19409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1" name="Rectangle 90"/>
          <p:cNvSpPr/>
          <p:nvPr/>
        </p:nvSpPr>
        <p:spPr bwMode="auto">
          <a:xfrm>
            <a:off x="2245783" y="2395821"/>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2" name="Rectangle 91"/>
          <p:cNvSpPr/>
          <p:nvPr/>
        </p:nvSpPr>
        <p:spPr bwMode="auto">
          <a:xfrm>
            <a:off x="2245783" y="284265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3" name="Rectangle 92"/>
          <p:cNvSpPr/>
          <p:nvPr/>
        </p:nvSpPr>
        <p:spPr bwMode="auto">
          <a:xfrm>
            <a:off x="2245783" y="33116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4" name="Rectangle 93"/>
          <p:cNvSpPr/>
          <p:nvPr/>
        </p:nvSpPr>
        <p:spPr bwMode="auto">
          <a:xfrm>
            <a:off x="2241743"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5" name="Rectangle 94"/>
          <p:cNvSpPr/>
          <p:nvPr/>
        </p:nvSpPr>
        <p:spPr>
          <a:xfrm>
            <a:off x="1234706" y="4004102"/>
            <a:ext cx="2044214" cy="415498"/>
          </a:xfrm>
          <a:prstGeom prst="rect">
            <a:avLst/>
          </a:prstGeom>
          <a:solidFill>
            <a:schemeClr val="bg1"/>
          </a:solidFill>
        </p:spPr>
        <p:txBody>
          <a:bodyPr wrap="none">
            <a:spAutoFit/>
          </a:bodyPr>
          <a:lstStyle/>
          <a:p>
            <a:pPr algn="ctr"/>
            <a:r>
              <a:rPr lang="en-US" sz="2100" dirty="0" err="1" smtClean="0">
                <a:solidFill>
                  <a:srgbClr val="000000"/>
                </a:solidFill>
                <a:latin typeface="Cambria" pitchFamily="18" charset="0"/>
                <a:ea typeface="MS PGothic" pitchFamily="34" charset="-128"/>
              </a:rPr>
              <a:t>Picobot's</a:t>
            </a:r>
            <a:r>
              <a:rPr lang="en-US" sz="2100" dirty="0" smtClean="0">
                <a:solidFill>
                  <a:srgbClr val="000000"/>
                </a:solidFill>
                <a:latin typeface="Cambria" pitchFamily="18" charset="0"/>
                <a:ea typeface="MS PGothic" pitchFamily="34" charset="-128"/>
              </a:rPr>
              <a:t> world</a:t>
            </a:r>
            <a:endParaRPr lang="en-US" sz="2100" dirty="0">
              <a:solidFill>
                <a:srgbClr val="000000"/>
              </a:solidFill>
              <a:latin typeface="Times" charset="0"/>
              <a:ea typeface="MS PGothic" pitchFamily="34" charset="-128"/>
            </a:endParaRPr>
          </a:p>
        </p:txBody>
      </p:sp>
      <p:sp>
        <p:nvSpPr>
          <p:cNvPr id="96" name="TextBox 95"/>
          <p:cNvSpPr txBox="1"/>
          <p:nvPr/>
        </p:nvSpPr>
        <p:spPr>
          <a:xfrm>
            <a:off x="2282952" y="2861750"/>
            <a:ext cx="381000" cy="461665"/>
          </a:xfrm>
          <a:prstGeom prst="rect">
            <a:avLst/>
          </a:prstGeom>
          <a:noFill/>
          <a:ln>
            <a:solidFill>
              <a:schemeClr val="bg1"/>
            </a:solidFill>
          </a:ln>
        </p:spPr>
        <p:txBody>
          <a:bodyPr wrap="square" rtlCol="0">
            <a:spAutoFit/>
          </a:bodyPr>
          <a:lstStyle/>
          <a:p>
            <a:pPr algn="ctr"/>
            <a:r>
              <a:rPr lang="en-US" b="1" dirty="0" smtClean="0">
                <a:solidFill>
                  <a:srgbClr val="00B050"/>
                </a:solidFill>
                <a:latin typeface="Calibri" pitchFamily="34" charset="0"/>
                <a:ea typeface="MS PGothic" pitchFamily="34" charset="-128"/>
              </a:rPr>
              <a:t>P</a:t>
            </a:r>
            <a:endParaRPr lang="en-US" b="1" dirty="0">
              <a:solidFill>
                <a:srgbClr val="00B050"/>
              </a:solidFill>
              <a:latin typeface="Calibri" pitchFamily="34" charset="0"/>
              <a:ea typeface="MS PGothic" pitchFamily="34" charset="-128"/>
            </a:endParaRPr>
          </a:p>
        </p:txBody>
      </p:sp>
      <p:sp>
        <p:nvSpPr>
          <p:cNvPr id="97" name="Text Box 4"/>
          <p:cNvSpPr txBox="1">
            <a:spLocks noChangeArrowheads="1"/>
          </p:cNvSpPr>
          <p:nvPr/>
        </p:nvSpPr>
        <p:spPr bwMode="auto">
          <a:xfrm>
            <a:off x="5600623" y="1866999"/>
            <a:ext cx="2895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lnSpc>
                <a:spcPct val="150000"/>
              </a:lnSpc>
              <a:spcBef>
                <a:spcPts val="0"/>
              </a:spcBef>
            </a:pPr>
            <a:r>
              <a:rPr lang="en-US" b="1" dirty="0" smtClean="0">
                <a:solidFill>
                  <a:srgbClr val="000000"/>
                </a:solidFill>
                <a:latin typeface="Courier New" charset="0"/>
              </a:rPr>
              <a:t>0 </a:t>
            </a:r>
            <a:r>
              <a:rPr lang="en-US" b="1" dirty="0">
                <a:solidFill>
                  <a:srgbClr val="000000"/>
                </a:solidFill>
                <a:latin typeface="Courier New" charset="0"/>
              </a:rPr>
              <a:t>N</a:t>
            </a:r>
            <a:r>
              <a:rPr lang="en-US" b="1" dirty="0" smtClean="0">
                <a:solidFill>
                  <a:srgbClr val="000000"/>
                </a:solidFill>
                <a:latin typeface="Courier New" charset="0"/>
              </a:rPr>
              <a:t>*** -&gt; </a:t>
            </a:r>
            <a:r>
              <a:rPr lang="en-US" b="1" dirty="0">
                <a:solidFill>
                  <a:srgbClr val="000000"/>
                </a:solidFill>
                <a:latin typeface="Courier New" charset="0"/>
              </a:rPr>
              <a:t>W</a:t>
            </a:r>
            <a:r>
              <a:rPr lang="en-US" b="1" dirty="0" smtClean="0">
                <a:solidFill>
                  <a:srgbClr val="000000"/>
                </a:solidFill>
                <a:latin typeface="Courier New" charset="0"/>
              </a:rPr>
              <a:t> </a:t>
            </a:r>
            <a:r>
              <a:rPr lang="en-US" b="1" dirty="0">
                <a:solidFill>
                  <a:srgbClr val="000000"/>
                </a:solidFill>
                <a:latin typeface="Courier New" charset="0"/>
              </a:rPr>
              <a:t>1</a:t>
            </a:r>
            <a:endParaRPr lang="en-US" b="1" dirty="0" smtClean="0">
              <a:solidFill>
                <a:srgbClr val="000000"/>
              </a:solidFill>
              <a:latin typeface="Courier New" charset="0"/>
            </a:endParaRPr>
          </a:p>
          <a:p>
            <a:pPr algn="ctr">
              <a:lnSpc>
                <a:spcPct val="150000"/>
              </a:lnSpc>
              <a:spcBef>
                <a:spcPts val="0"/>
              </a:spcBef>
            </a:pPr>
            <a:r>
              <a:rPr lang="en-US" b="1" dirty="0">
                <a:solidFill>
                  <a:srgbClr val="000000"/>
                </a:solidFill>
                <a:latin typeface="Courier New" charset="0"/>
              </a:rPr>
              <a:t>0 </a:t>
            </a:r>
            <a:r>
              <a:rPr lang="en-US" b="1" dirty="0" smtClean="0">
                <a:solidFill>
                  <a:srgbClr val="000000"/>
                </a:solidFill>
                <a:latin typeface="Courier New" charset="0"/>
              </a:rPr>
              <a:t>x*** </a:t>
            </a:r>
            <a:r>
              <a:rPr lang="en-US" b="1" dirty="0">
                <a:solidFill>
                  <a:srgbClr val="000000"/>
                </a:solidFill>
                <a:latin typeface="Courier New" charset="0"/>
              </a:rPr>
              <a:t>-&gt; N 0</a:t>
            </a:r>
          </a:p>
          <a:p>
            <a:pPr algn="ctr">
              <a:lnSpc>
                <a:spcPct val="150000"/>
              </a:lnSpc>
              <a:spcBef>
                <a:spcPts val="0"/>
              </a:spcBef>
            </a:pPr>
            <a:r>
              <a:rPr lang="en-US" b="1" dirty="0" smtClean="0">
                <a:solidFill>
                  <a:srgbClr val="000000"/>
                </a:solidFill>
                <a:latin typeface="Courier New" charset="0"/>
              </a:rPr>
              <a:t>1 ***x </a:t>
            </a:r>
            <a:r>
              <a:rPr lang="en-US" b="1" dirty="0">
                <a:solidFill>
                  <a:srgbClr val="000000"/>
                </a:solidFill>
                <a:latin typeface="Courier New" charset="0"/>
              </a:rPr>
              <a:t>-&gt; </a:t>
            </a:r>
            <a:r>
              <a:rPr lang="en-US" b="1" dirty="0" smtClean="0">
                <a:solidFill>
                  <a:srgbClr val="000000"/>
                </a:solidFill>
                <a:latin typeface="Courier New" charset="0"/>
              </a:rPr>
              <a:t>S 1</a:t>
            </a:r>
            <a:endParaRPr lang="en-US" b="1" dirty="0">
              <a:solidFill>
                <a:srgbClr val="000000"/>
              </a:solidFill>
              <a:latin typeface="Courier New" charset="0"/>
            </a:endParaRPr>
          </a:p>
          <a:p>
            <a:pPr algn="ctr">
              <a:lnSpc>
                <a:spcPct val="150000"/>
              </a:lnSpc>
              <a:spcBef>
                <a:spcPts val="0"/>
              </a:spcBef>
            </a:pPr>
            <a:endParaRPr lang="en-US" b="1" dirty="0" smtClean="0">
              <a:solidFill>
                <a:srgbClr val="000000"/>
              </a:solidFill>
              <a:latin typeface="Courier New" charset="0"/>
            </a:endParaRPr>
          </a:p>
        </p:txBody>
      </p:sp>
      <p:cxnSp>
        <p:nvCxnSpPr>
          <p:cNvPr id="5" name="Straight Connector 4"/>
          <p:cNvCxnSpPr/>
          <p:nvPr/>
        </p:nvCxnSpPr>
        <p:spPr bwMode="auto">
          <a:xfrm>
            <a:off x="5940776" y="1700706"/>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2" name="Straight Connector 101"/>
          <p:cNvCxnSpPr/>
          <p:nvPr/>
        </p:nvCxnSpPr>
        <p:spPr bwMode="auto">
          <a:xfrm>
            <a:off x="6568291" y="1714818"/>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3" name="Straight Connector 102"/>
          <p:cNvCxnSpPr/>
          <p:nvPr/>
        </p:nvCxnSpPr>
        <p:spPr bwMode="auto">
          <a:xfrm>
            <a:off x="7756447" y="1711995"/>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4" name="Straight Connector 103"/>
          <p:cNvCxnSpPr/>
          <p:nvPr/>
        </p:nvCxnSpPr>
        <p:spPr bwMode="auto">
          <a:xfrm flipH="1">
            <a:off x="8126159" y="1711995"/>
            <a:ext cx="79021" cy="206190"/>
          </a:xfrm>
          <a:prstGeom prst="line">
            <a:avLst/>
          </a:prstGeom>
          <a:solidFill>
            <a:schemeClr val="accent1"/>
          </a:solidFill>
          <a:ln w="19050" cap="flat" cmpd="sng" algn="ctr">
            <a:solidFill>
              <a:srgbClr val="120DF3"/>
            </a:solidFill>
            <a:prstDash val="solid"/>
            <a:round/>
            <a:headEnd type="none" w="med" len="med"/>
            <a:tailEnd type="none" w="med" len="med"/>
          </a:ln>
          <a:effectLst/>
        </p:spPr>
      </p:cxnSp>
      <p:sp>
        <p:nvSpPr>
          <p:cNvPr id="107" name="Text Box 10"/>
          <p:cNvSpPr txBox="1">
            <a:spLocks noChangeArrowheads="1"/>
          </p:cNvSpPr>
          <p:nvPr/>
        </p:nvSpPr>
        <p:spPr bwMode="auto">
          <a:xfrm>
            <a:off x="168542" y="4627881"/>
            <a:ext cx="54373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1.  Run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Which rule </a:t>
            </a:r>
            <a:r>
              <a:rPr lang="en-US" sz="1500" b="1" dirty="0" smtClean="0">
                <a:solidFill>
                  <a:srgbClr val="000000"/>
                </a:solidFill>
                <a:latin typeface="Cambria" pitchFamily="18" charset="0"/>
              </a:rPr>
              <a:t>A, B, </a:t>
            </a:r>
            <a:r>
              <a:rPr lang="en-US" sz="1500" dirty="0" smtClean="0">
                <a:solidFill>
                  <a:srgbClr val="000000"/>
                </a:solidFill>
                <a:latin typeface="Cambria" pitchFamily="18" charset="0"/>
              </a:rPr>
              <a:t>or </a:t>
            </a:r>
            <a:r>
              <a:rPr lang="en-US" sz="1500" b="1" dirty="0">
                <a:solidFill>
                  <a:srgbClr val="000000"/>
                </a:solidFill>
                <a:latin typeface="Cambria" pitchFamily="18" charset="0"/>
              </a:rPr>
              <a:t>C</a:t>
            </a:r>
            <a:r>
              <a:rPr lang="en-US" sz="1500" dirty="0" smtClean="0">
                <a:solidFill>
                  <a:srgbClr val="000000"/>
                </a:solidFill>
                <a:latin typeface="Cambria" pitchFamily="18" charset="0"/>
              </a:rPr>
              <a:t> runs </a:t>
            </a:r>
            <a:r>
              <a:rPr lang="en-US" sz="1500" b="1" i="1" dirty="0">
                <a:solidFill>
                  <a:srgbClr val="000000"/>
                </a:solidFill>
                <a:latin typeface="Cambria" pitchFamily="18" charset="0"/>
              </a:rPr>
              <a:t>first</a:t>
            </a:r>
            <a:r>
              <a:rPr lang="en-US" sz="1500" dirty="0">
                <a:solidFill>
                  <a:srgbClr val="000000"/>
                </a:solidFill>
                <a:latin typeface="Cambria" pitchFamily="18" charset="0"/>
              </a:rPr>
              <a:t>? </a:t>
            </a:r>
            <a:r>
              <a:rPr lang="en-US" sz="1500" dirty="0" smtClean="0">
                <a:solidFill>
                  <a:srgbClr val="000000"/>
                </a:solidFill>
                <a:latin typeface="Cambria" pitchFamily="18" charset="0"/>
              </a:rPr>
              <a:t>  ________</a:t>
            </a:r>
            <a:endParaRPr lang="en-US" sz="1500" dirty="0">
              <a:solidFill>
                <a:srgbClr val="000000"/>
              </a:solidFill>
              <a:latin typeface="Cambria" pitchFamily="18" charset="0"/>
            </a:endParaRPr>
          </a:p>
        </p:txBody>
      </p:sp>
      <p:sp>
        <p:nvSpPr>
          <p:cNvPr id="108" name="Text Box 10"/>
          <p:cNvSpPr txBox="1">
            <a:spLocks noChangeArrowheads="1"/>
          </p:cNvSpPr>
          <p:nvPr/>
        </p:nvSpPr>
        <p:spPr bwMode="auto">
          <a:xfrm>
            <a:off x="448108" y="4998361"/>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1</a:t>
            </a:r>
            <a:r>
              <a:rPr lang="en-US" sz="1500" dirty="0" smtClean="0">
                <a:solidFill>
                  <a:srgbClr val="000000"/>
                </a:solidFill>
                <a:latin typeface="Cambria" pitchFamily="18" charset="0"/>
              </a:rPr>
              <a:t>a.  How many times does </a:t>
            </a:r>
            <a:r>
              <a:rPr lang="en-US" sz="1500" b="1" dirty="0" smtClean="0">
                <a:solidFill>
                  <a:srgbClr val="000000"/>
                </a:solidFill>
                <a:latin typeface="Cambria" pitchFamily="18" charset="0"/>
              </a:rPr>
              <a:t>rule (A)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09" name="Text Box 10"/>
          <p:cNvSpPr txBox="1">
            <a:spLocks noChangeArrowheads="1"/>
          </p:cNvSpPr>
          <p:nvPr/>
        </p:nvSpPr>
        <p:spPr bwMode="auto">
          <a:xfrm>
            <a:off x="448108" y="5310922"/>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1b.  How many times does </a:t>
            </a:r>
            <a:r>
              <a:rPr lang="en-US" sz="1500" b="1" dirty="0" smtClean="0">
                <a:solidFill>
                  <a:srgbClr val="000000"/>
                </a:solidFill>
                <a:latin typeface="Cambria" pitchFamily="18" charset="0"/>
              </a:rPr>
              <a:t>rule (B)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0" name="Text Box 10"/>
          <p:cNvSpPr txBox="1">
            <a:spLocks noChangeArrowheads="1"/>
          </p:cNvSpPr>
          <p:nvPr/>
        </p:nvSpPr>
        <p:spPr bwMode="auto">
          <a:xfrm>
            <a:off x="449788" y="5623483"/>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1</a:t>
            </a:r>
            <a:r>
              <a:rPr lang="en-US" sz="1500" dirty="0" smtClean="0">
                <a:solidFill>
                  <a:srgbClr val="000000"/>
                </a:solidFill>
                <a:latin typeface="Cambria" pitchFamily="18" charset="0"/>
              </a:rPr>
              <a:t>c.  How many times does </a:t>
            </a:r>
            <a:r>
              <a:rPr lang="en-US" sz="1500" b="1" dirty="0" smtClean="0">
                <a:solidFill>
                  <a:srgbClr val="000000"/>
                </a:solidFill>
                <a:latin typeface="Cambria" pitchFamily="18" charset="0"/>
              </a:rPr>
              <a:t>rule (C)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1" name="Text Box 11"/>
          <p:cNvSpPr txBox="1">
            <a:spLocks noChangeArrowheads="1"/>
          </p:cNvSpPr>
          <p:nvPr/>
        </p:nvSpPr>
        <p:spPr bwMode="auto">
          <a:xfrm>
            <a:off x="2562770" y="230389"/>
            <a:ext cx="31941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b="1" i="1" dirty="0" smtClean="0">
                <a:solidFill>
                  <a:srgbClr val="000000"/>
                </a:solidFill>
                <a:latin typeface="Calibri" panose="020F0502020204030204" pitchFamily="34" charset="0"/>
                <a:cs typeface="Times New Roman" pitchFamily="18" charset="0"/>
              </a:rPr>
              <a:t>One step per rule</a:t>
            </a:r>
            <a:endParaRPr lang="en-US" sz="2800" b="1" i="1" dirty="0">
              <a:solidFill>
                <a:srgbClr val="000000"/>
              </a:solidFill>
              <a:latin typeface="Calibri" panose="020F0502020204030204" pitchFamily="34" charset="0"/>
              <a:cs typeface="Times New Roman" pitchFamily="18" charset="0"/>
            </a:endParaRPr>
          </a:p>
        </p:txBody>
      </p:sp>
      <p:grpSp>
        <p:nvGrpSpPr>
          <p:cNvPr id="112" name="Group 19"/>
          <p:cNvGrpSpPr>
            <a:grpSpLocks/>
          </p:cNvGrpSpPr>
          <p:nvPr>
            <p:custDataLst>
              <p:tags r:id="rId1"/>
            </p:custDataLst>
          </p:nvPr>
        </p:nvGrpSpPr>
        <p:grpSpPr bwMode="auto">
          <a:xfrm>
            <a:off x="8001063" y="164973"/>
            <a:ext cx="493713" cy="566738"/>
            <a:chOff x="2928" y="1051"/>
            <a:chExt cx="840" cy="957"/>
          </a:xfrm>
        </p:grpSpPr>
        <p:sp>
          <p:nvSpPr>
            <p:cNvPr id="113"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4"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5"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6"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7"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8"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9"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0"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1"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122"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3"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4"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125"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126" name="Rectangle 5"/>
          <p:cNvSpPr>
            <a:spLocks noChangeArrowheads="1"/>
          </p:cNvSpPr>
          <p:nvPr/>
        </p:nvSpPr>
        <p:spPr bwMode="auto">
          <a:xfrm>
            <a:off x="6764943" y="206918"/>
            <a:ext cx="1158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One rule to rule them all?</a:t>
            </a:r>
            <a:endParaRPr lang="en-US" sz="1100" dirty="0">
              <a:solidFill>
                <a:srgbClr val="008000"/>
              </a:solidFill>
              <a:latin typeface="Calibri" pitchFamily="34" charset="0"/>
              <a:ea typeface="MS PGothic" pitchFamily="34" charset="-128"/>
            </a:endParaRPr>
          </a:p>
        </p:txBody>
      </p:sp>
      <p:sp>
        <p:nvSpPr>
          <p:cNvPr id="127" name="Rectangle 5"/>
          <p:cNvSpPr>
            <a:spLocks noChangeArrowheads="1"/>
          </p:cNvSpPr>
          <p:nvPr/>
        </p:nvSpPr>
        <p:spPr bwMode="auto">
          <a:xfrm>
            <a:off x="7626485" y="728990"/>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That's  </a:t>
            </a:r>
            <a:r>
              <a:rPr lang="en-US" sz="1100" i="1" dirty="0" smtClean="0">
                <a:solidFill>
                  <a:srgbClr val="008000"/>
                </a:solidFill>
                <a:latin typeface="Calibri" pitchFamily="34" charset="0"/>
                <a:ea typeface="MS PGothic" pitchFamily="34" charset="-128"/>
              </a:rPr>
              <a:t>precious</a:t>
            </a:r>
            <a:r>
              <a:rPr lang="en-US" sz="1100" dirty="0" smtClean="0">
                <a:solidFill>
                  <a:srgbClr val="008000"/>
                </a:solidFill>
                <a:latin typeface="Calibri" pitchFamily="34" charset="0"/>
                <a:ea typeface="MS PGothic" pitchFamily="34" charset="-128"/>
              </a:rPr>
              <a:t>!</a:t>
            </a:r>
            <a:endParaRPr lang="en-US" sz="1100" dirty="0">
              <a:solidFill>
                <a:srgbClr val="008000"/>
              </a:solidFill>
              <a:latin typeface="Calibri" pitchFamily="34" charset="0"/>
              <a:ea typeface="MS PGothic" pitchFamily="34" charset="-128"/>
            </a:endParaRPr>
          </a:p>
        </p:txBody>
      </p:sp>
      <p:sp>
        <p:nvSpPr>
          <p:cNvPr id="99" name="Rectangle 98"/>
          <p:cNvSpPr/>
          <p:nvPr/>
        </p:nvSpPr>
        <p:spPr>
          <a:xfrm>
            <a:off x="841310" y="223287"/>
            <a:ext cx="1876283" cy="523220"/>
          </a:xfrm>
          <a:prstGeom prst="rect">
            <a:avLst/>
          </a:prstGeom>
        </p:spPr>
        <p:txBody>
          <a:bodyPr wrap="none">
            <a:spAutoFit/>
          </a:bodyPr>
          <a:lstStyle/>
          <a:p>
            <a:r>
              <a:rPr lang="en-US" sz="2800" i="1" dirty="0">
                <a:solidFill>
                  <a:srgbClr val="000000"/>
                </a:solidFill>
                <a:latin typeface="Cambria" panose="02040503050406030204" pitchFamily="18" charset="0"/>
                <a:ea typeface="MS PGothic" pitchFamily="34" charset="-128"/>
                <a:cs typeface="Times New Roman" pitchFamily="18" charset="0"/>
              </a:rPr>
              <a:t>The </a:t>
            </a:r>
            <a:r>
              <a:rPr lang="en-US" sz="2800" i="1" dirty="0" smtClean="0">
                <a:solidFill>
                  <a:srgbClr val="000000"/>
                </a:solidFill>
                <a:latin typeface="Cambria" panose="02040503050406030204" pitchFamily="18" charset="0"/>
                <a:ea typeface="MS PGothic" pitchFamily="34" charset="-128"/>
                <a:cs typeface="Times New Roman" pitchFamily="18" charset="0"/>
              </a:rPr>
              <a:t>Rule is</a:t>
            </a:r>
            <a:r>
              <a:rPr lang="en-US" sz="2800" dirty="0" smtClean="0">
                <a:solidFill>
                  <a:srgbClr val="000000"/>
                </a:solidFill>
                <a:latin typeface="Cambria" pitchFamily="18" charset="0"/>
                <a:ea typeface="MS PGothic" pitchFamily="34" charset="-128"/>
                <a:cs typeface="Times New Roman" pitchFamily="18" charset="0"/>
              </a:rPr>
              <a:t> </a:t>
            </a:r>
            <a:endParaRPr lang="en-US" dirty="0">
              <a:solidFill>
                <a:srgbClr val="000000"/>
              </a:solidFill>
              <a:latin typeface="Times" charset="0"/>
              <a:ea typeface="MS PGothic" pitchFamily="34" charset="-128"/>
            </a:endParaRPr>
          </a:p>
        </p:txBody>
      </p:sp>
      <p:sp>
        <p:nvSpPr>
          <p:cNvPr id="137" name="Text Box 10"/>
          <p:cNvSpPr txBox="1">
            <a:spLocks noChangeArrowheads="1"/>
          </p:cNvSpPr>
          <p:nvPr/>
        </p:nvSpPr>
        <p:spPr bwMode="auto">
          <a:xfrm>
            <a:off x="168542" y="5992568"/>
            <a:ext cx="54214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2.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stops when no rule matches. </a:t>
            </a:r>
            <a:r>
              <a:rPr lang="en-US" sz="1500" b="1" i="1" dirty="0" smtClean="0">
                <a:solidFill>
                  <a:srgbClr val="000000"/>
                </a:solidFill>
                <a:latin typeface="Cambria" pitchFamily="18" charset="0"/>
              </a:rPr>
              <a:t>Where does it stop?</a:t>
            </a:r>
            <a:endParaRPr lang="en-US" sz="1500" b="1" i="1" dirty="0">
              <a:solidFill>
                <a:srgbClr val="000000"/>
              </a:solidFill>
              <a:latin typeface="Cambria" pitchFamily="18" charset="0"/>
            </a:endParaRPr>
          </a:p>
        </p:txBody>
      </p:sp>
      <p:sp>
        <p:nvSpPr>
          <p:cNvPr id="139" name="Text Box 10"/>
          <p:cNvSpPr txBox="1">
            <a:spLocks noChangeArrowheads="1"/>
          </p:cNvSpPr>
          <p:nvPr/>
        </p:nvSpPr>
        <p:spPr bwMode="auto">
          <a:xfrm>
            <a:off x="168542" y="6332944"/>
            <a:ext cx="49561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3</a:t>
            </a:r>
            <a:r>
              <a:rPr lang="en-US" sz="1500" dirty="0" smtClean="0">
                <a:solidFill>
                  <a:srgbClr val="000000"/>
                </a:solidFill>
                <a:latin typeface="Cambria" pitchFamily="18" charset="0"/>
              </a:rPr>
              <a:t>.  Add a rule so that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continues </a:t>
            </a:r>
            <a:r>
              <a:rPr lang="en-US" sz="1500" b="1" i="1" dirty="0" smtClean="0">
                <a:solidFill>
                  <a:srgbClr val="000000"/>
                </a:solidFill>
                <a:latin typeface="Cambria" pitchFamily="18" charset="0"/>
              </a:rPr>
              <a:t>back upward!</a:t>
            </a:r>
            <a:endParaRPr lang="en-US" sz="1500" dirty="0">
              <a:solidFill>
                <a:srgbClr val="000000"/>
              </a:solidFill>
              <a:latin typeface="Cambria" pitchFamily="18" charset="0"/>
            </a:endParaRPr>
          </a:p>
        </p:txBody>
      </p:sp>
      <p:sp>
        <p:nvSpPr>
          <p:cNvPr id="140" name="Text Box 10"/>
          <p:cNvSpPr txBox="1">
            <a:spLocks noChangeArrowheads="1"/>
          </p:cNvSpPr>
          <p:nvPr/>
        </p:nvSpPr>
        <p:spPr bwMode="auto">
          <a:xfrm>
            <a:off x="5487847" y="5850219"/>
            <a:ext cx="3238577" cy="830997"/>
          </a:xfrm>
          <a:prstGeom prst="rect">
            <a:avLst/>
          </a:prstGeom>
          <a:solidFill>
            <a:srgbClr val="D6EAF6"/>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ts val="0"/>
              </a:spcBef>
            </a:pPr>
            <a:r>
              <a:rPr lang="en-US" sz="1200" b="1" dirty="0" smtClean="0">
                <a:solidFill>
                  <a:srgbClr val="000000"/>
                </a:solidFill>
                <a:latin typeface="Calibri" panose="020F0502020204030204" pitchFamily="34" charset="0"/>
              </a:rPr>
              <a:t>Extra #1</a:t>
            </a:r>
            <a:r>
              <a:rPr lang="en-US" sz="1200" dirty="0" smtClean="0">
                <a:solidFill>
                  <a:srgbClr val="000000"/>
                </a:solidFill>
                <a:latin typeface="Calibri" panose="020F0502020204030204" pitchFamily="34" charset="0"/>
              </a:rPr>
              <a:t>     Rule A has a bug! What is it? </a:t>
            </a:r>
          </a:p>
          <a:p>
            <a:pPr>
              <a:spcBef>
                <a:spcPts val="0"/>
              </a:spcBef>
            </a:pPr>
            <a:r>
              <a:rPr lang="en-US" sz="1200" b="1" dirty="0" smtClean="0">
                <a:solidFill>
                  <a:srgbClr val="000000"/>
                </a:solidFill>
                <a:latin typeface="Calibri" panose="020F0502020204030204" pitchFamily="34" charset="0"/>
              </a:rPr>
              <a:t>Extra #2</a:t>
            </a:r>
            <a:r>
              <a:rPr lang="en-US" sz="1200" dirty="0" smtClean="0">
                <a:solidFill>
                  <a:srgbClr val="000000"/>
                </a:solidFill>
                <a:latin typeface="Calibri" panose="020F0502020204030204" pitchFamily="34" charset="0"/>
              </a:rPr>
              <a:t>     Add rules to finish exploring the empty room </a:t>
            </a:r>
            <a:r>
              <a:rPr lang="en-US" sz="1200" i="1" dirty="0" smtClean="0">
                <a:solidFill>
                  <a:srgbClr val="000000"/>
                </a:solidFill>
                <a:latin typeface="Calibri" panose="020F0502020204030204" pitchFamily="34" charset="0"/>
              </a:rPr>
              <a:t>from any starting point</a:t>
            </a:r>
            <a:r>
              <a:rPr lang="en-US" sz="1200" dirty="0" smtClean="0">
                <a:solidFill>
                  <a:srgbClr val="000000"/>
                </a:solidFill>
                <a:latin typeface="Calibri" panose="020F0502020204030204" pitchFamily="34" charset="0"/>
              </a:rPr>
              <a:t>… </a:t>
            </a:r>
          </a:p>
          <a:p>
            <a:pPr>
              <a:spcBef>
                <a:spcPts val="0"/>
              </a:spcBef>
            </a:pPr>
            <a:r>
              <a:rPr lang="en-US" sz="1200" b="1" dirty="0" smtClean="0">
                <a:solidFill>
                  <a:srgbClr val="000000"/>
                </a:solidFill>
                <a:latin typeface="Calibri" panose="020F0502020204030204" pitchFamily="34" charset="0"/>
              </a:rPr>
              <a:t>Extra #3</a:t>
            </a:r>
            <a:r>
              <a:rPr lang="en-US" sz="1200" dirty="0" smtClean="0">
                <a:solidFill>
                  <a:srgbClr val="000000"/>
                </a:solidFill>
                <a:latin typeface="Calibri" panose="020F0502020204030204" pitchFamily="34" charset="0"/>
              </a:rPr>
              <a:t>     </a:t>
            </a:r>
            <a:r>
              <a:rPr lang="en-US" sz="1200" b="1" i="1" dirty="0" smtClean="0">
                <a:solidFill>
                  <a:srgbClr val="000000"/>
                </a:solidFill>
                <a:latin typeface="Calibri" panose="020F0502020204030204" pitchFamily="34" charset="0"/>
              </a:rPr>
              <a:t>How to do this in only 6 rules total?!</a:t>
            </a:r>
            <a:endParaRPr lang="en-US" sz="1200" dirty="0">
              <a:solidFill>
                <a:srgbClr val="000000"/>
              </a:solidFill>
              <a:latin typeface="Calibri" panose="020F0502020204030204" pitchFamily="34" charset="0"/>
            </a:endParaRPr>
          </a:p>
        </p:txBody>
      </p:sp>
      <p:sp>
        <p:nvSpPr>
          <p:cNvPr id="141" name="Rectangle 140"/>
          <p:cNvSpPr/>
          <p:nvPr/>
        </p:nvSpPr>
        <p:spPr>
          <a:xfrm>
            <a:off x="4885266" y="2089864"/>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42" name="Rectangle 141"/>
          <p:cNvSpPr/>
          <p:nvPr/>
        </p:nvSpPr>
        <p:spPr>
          <a:xfrm>
            <a:off x="4885266" y="2633133"/>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43" name="Rectangle 142"/>
          <p:cNvSpPr/>
          <p:nvPr/>
        </p:nvSpPr>
        <p:spPr>
          <a:xfrm>
            <a:off x="4885266" y="3197157"/>
            <a:ext cx="723275"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(C)</a:t>
            </a:r>
            <a:endParaRPr lang="en-US" sz="1200" b="1" dirty="0">
              <a:solidFill>
                <a:srgbClr val="000000"/>
              </a:solidFill>
              <a:latin typeface="Times" charset="0"/>
              <a:ea typeface="MS PGothic" pitchFamily="34" charset="-128"/>
            </a:endParaRPr>
          </a:p>
        </p:txBody>
      </p:sp>
      <p:sp>
        <p:nvSpPr>
          <p:cNvPr id="144" name="Rectangle 143"/>
          <p:cNvSpPr/>
          <p:nvPr/>
        </p:nvSpPr>
        <p:spPr>
          <a:xfrm>
            <a:off x="4876800" y="3832578"/>
            <a:ext cx="762000" cy="461665"/>
          </a:xfrm>
          <a:prstGeom prst="rect">
            <a:avLst/>
          </a:prstGeom>
          <a:solidFill>
            <a:srgbClr val="D6EAF6"/>
          </a:solidFill>
          <a:ln>
            <a:noFill/>
          </a:ln>
        </p:spPr>
        <p:txBody>
          <a:bodyPr wrap="square">
            <a:spAutoFit/>
          </a:bodyPr>
          <a:lstStyle/>
          <a:p>
            <a:pPr algn="ctr"/>
            <a:r>
              <a:rPr lang="en-US" sz="1200" b="1" dirty="0" smtClean="0">
                <a:solidFill>
                  <a:srgbClr val="000000"/>
                </a:solidFill>
                <a:latin typeface="Cambria" pitchFamily="18" charset="0"/>
                <a:ea typeface="MS PGothic" pitchFamily="34" charset="-128"/>
              </a:rPr>
              <a:t>more rules</a:t>
            </a:r>
            <a:endParaRPr lang="en-US" sz="1200" b="1" dirty="0">
              <a:solidFill>
                <a:srgbClr val="000000"/>
              </a:solidFill>
              <a:latin typeface="Times" charset="0"/>
              <a:ea typeface="MS PGothic" pitchFamily="34" charset="-128"/>
            </a:endParaRPr>
          </a:p>
        </p:txBody>
      </p:sp>
    </p:spTree>
    <p:extLst>
      <p:ext uri="{BB962C8B-B14F-4D97-AF65-F5344CB8AC3E}">
        <p14:creationId xmlns:p14="http://schemas.microsoft.com/office/powerpoint/2010/main" val="852457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84632" y="208598"/>
            <a:ext cx="5423102" cy="557203"/>
          </a:xfrm>
          <a:prstGeom prst="roundRect">
            <a:avLst/>
          </a:prstGeom>
          <a:solidFill>
            <a:srgbClr val="D6EA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 name="Rounded Rectangle 2"/>
          <p:cNvSpPr/>
          <p:nvPr/>
        </p:nvSpPr>
        <p:spPr bwMode="auto">
          <a:xfrm>
            <a:off x="5306757" y="1232217"/>
            <a:ext cx="3684843" cy="4482784"/>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5" name="Text Box 9"/>
          <p:cNvSpPr txBox="1">
            <a:spLocks noChangeArrowheads="1"/>
          </p:cNvSpPr>
          <p:nvPr/>
        </p:nvSpPr>
        <p:spPr bwMode="auto">
          <a:xfrm>
            <a:off x="5479769" y="1382005"/>
            <a:ext cx="854279"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state</a:t>
            </a:r>
          </a:p>
        </p:txBody>
      </p:sp>
      <p:sp>
        <p:nvSpPr>
          <p:cNvPr id="36" name="Text Box 11"/>
          <p:cNvSpPr txBox="1">
            <a:spLocks noChangeArrowheads="1"/>
          </p:cNvSpPr>
          <p:nvPr/>
        </p:nvSpPr>
        <p:spPr bwMode="auto">
          <a:xfrm>
            <a:off x="6231741" y="1382005"/>
            <a:ext cx="827617"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surr.</a:t>
            </a:r>
          </a:p>
        </p:txBody>
      </p:sp>
      <p:sp>
        <p:nvSpPr>
          <p:cNvPr id="37" name="Text Box 17"/>
          <p:cNvSpPr txBox="1">
            <a:spLocks noChangeArrowheads="1"/>
          </p:cNvSpPr>
          <p:nvPr/>
        </p:nvSpPr>
        <p:spPr bwMode="auto">
          <a:xfrm>
            <a:off x="7239276" y="1382005"/>
            <a:ext cx="886883"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move</a:t>
            </a:r>
          </a:p>
        </p:txBody>
      </p:sp>
      <p:sp>
        <p:nvSpPr>
          <p:cNvPr id="38" name="Text Box 18"/>
          <p:cNvSpPr txBox="1">
            <a:spLocks noChangeArrowheads="1"/>
          </p:cNvSpPr>
          <p:nvPr/>
        </p:nvSpPr>
        <p:spPr bwMode="auto">
          <a:xfrm>
            <a:off x="7958940" y="1299951"/>
            <a:ext cx="751417"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200" b="1" dirty="0" smtClean="0">
                <a:solidFill>
                  <a:srgbClr val="120DF3"/>
                </a:solidFill>
                <a:latin typeface="Calibri" panose="020F0502020204030204" pitchFamily="34" charset="0"/>
              </a:rPr>
              <a:t>new state</a:t>
            </a:r>
          </a:p>
        </p:txBody>
      </p:sp>
      <p:sp>
        <p:nvSpPr>
          <p:cNvPr id="39" name="Rectangle 38"/>
          <p:cNvSpPr/>
          <p:nvPr/>
        </p:nvSpPr>
        <p:spPr bwMode="auto">
          <a:xfrm>
            <a:off x="905260"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0" name="Rectangle 39"/>
          <p:cNvSpPr/>
          <p:nvPr/>
        </p:nvSpPr>
        <p:spPr bwMode="auto">
          <a:xfrm>
            <a:off x="445911"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1" name="Rectangle 40"/>
          <p:cNvSpPr/>
          <p:nvPr/>
        </p:nvSpPr>
        <p:spPr bwMode="auto">
          <a:xfrm>
            <a:off x="1364609"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2" name="Rectangle 41"/>
          <p:cNvSpPr/>
          <p:nvPr/>
        </p:nvSpPr>
        <p:spPr bwMode="auto">
          <a:xfrm>
            <a:off x="1782394"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3" name="Rectangle 42"/>
          <p:cNvSpPr/>
          <p:nvPr/>
        </p:nvSpPr>
        <p:spPr bwMode="auto">
          <a:xfrm>
            <a:off x="2701092"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4" name="Rectangle 43"/>
          <p:cNvSpPr/>
          <p:nvPr/>
        </p:nvSpPr>
        <p:spPr bwMode="auto">
          <a:xfrm>
            <a:off x="3160441"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5" name="Rectangle 44"/>
          <p:cNvSpPr/>
          <p:nvPr/>
        </p:nvSpPr>
        <p:spPr bwMode="auto">
          <a:xfrm>
            <a:off x="3578225"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6" name="Rectangle 45"/>
          <p:cNvSpPr/>
          <p:nvPr/>
        </p:nvSpPr>
        <p:spPr bwMode="auto">
          <a:xfrm>
            <a:off x="904608"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7" name="Rectangle 46"/>
          <p:cNvSpPr/>
          <p:nvPr/>
        </p:nvSpPr>
        <p:spPr bwMode="auto">
          <a:xfrm>
            <a:off x="445911"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8" name="Rectangle 47"/>
          <p:cNvSpPr/>
          <p:nvPr/>
        </p:nvSpPr>
        <p:spPr bwMode="auto">
          <a:xfrm>
            <a:off x="1363305"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9" name="Rectangle 48"/>
          <p:cNvSpPr/>
          <p:nvPr/>
        </p:nvSpPr>
        <p:spPr bwMode="auto">
          <a:xfrm>
            <a:off x="1786082"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0" name="Rectangle 49"/>
          <p:cNvSpPr/>
          <p:nvPr/>
        </p:nvSpPr>
        <p:spPr bwMode="auto">
          <a:xfrm>
            <a:off x="2702394"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1" name="Rectangle 50"/>
          <p:cNvSpPr/>
          <p:nvPr/>
        </p:nvSpPr>
        <p:spPr bwMode="auto">
          <a:xfrm>
            <a:off x="3161091"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2" name="Rectangle 51"/>
          <p:cNvSpPr/>
          <p:nvPr/>
        </p:nvSpPr>
        <p:spPr bwMode="auto">
          <a:xfrm>
            <a:off x="3578225"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3" name="Rectangle 52"/>
          <p:cNvSpPr/>
          <p:nvPr/>
        </p:nvSpPr>
        <p:spPr bwMode="auto">
          <a:xfrm>
            <a:off x="904608"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4" name="Rectangle 53"/>
          <p:cNvSpPr/>
          <p:nvPr/>
        </p:nvSpPr>
        <p:spPr bwMode="auto">
          <a:xfrm>
            <a:off x="445911"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5" name="Rectangle 54"/>
          <p:cNvSpPr/>
          <p:nvPr/>
        </p:nvSpPr>
        <p:spPr bwMode="auto">
          <a:xfrm>
            <a:off x="1363305"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6" name="Rectangle 55"/>
          <p:cNvSpPr/>
          <p:nvPr/>
        </p:nvSpPr>
        <p:spPr bwMode="auto">
          <a:xfrm>
            <a:off x="1786082"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7" name="Rectangle 56"/>
          <p:cNvSpPr/>
          <p:nvPr/>
        </p:nvSpPr>
        <p:spPr bwMode="auto">
          <a:xfrm>
            <a:off x="2702394"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8" name="Rectangle 57"/>
          <p:cNvSpPr/>
          <p:nvPr/>
        </p:nvSpPr>
        <p:spPr bwMode="auto">
          <a:xfrm>
            <a:off x="3161091"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9" name="Rectangle 58"/>
          <p:cNvSpPr/>
          <p:nvPr/>
        </p:nvSpPr>
        <p:spPr bwMode="auto">
          <a:xfrm>
            <a:off x="3578225"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0" name="Rectangle 59"/>
          <p:cNvSpPr/>
          <p:nvPr/>
        </p:nvSpPr>
        <p:spPr bwMode="auto">
          <a:xfrm>
            <a:off x="904608"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1" name="Rectangle 60"/>
          <p:cNvSpPr/>
          <p:nvPr/>
        </p:nvSpPr>
        <p:spPr bwMode="auto">
          <a:xfrm>
            <a:off x="445911"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2" name="Rectangle 61"/>
          <p:cNvSpPr/>
          <p:nvPr/>
        </p:nvSpPr>
        <p:spPr bwMode="auto">
          <a:xfrm>
            <a:off x="1363305"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3" name="Rectangle 62"/>
          <p:cNvSpPr/>
          <p:nvPr/>
        </p:nvSpPr>
        <p:spPr bwMode="auto">
          <a:xfrm>
            <a:off x="1786082"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4" name="Rectangle 63"/>
          <p:cNvSpPr/>
          <p:nvPr/>
        </p:nvSpPr>
        <p:spPr bwMode="auto">
          <a:xfrm>
            <a:off x="2702394"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5" name="Rectangle 64"/>
          <p:cNvSpPr/>
          <p:nvPr/>
        </p:nvSpPr>
        <p:spPr bwMode="auto">
          <a:xfrm>
            <a:off x="3161091"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6" name="Rectangle 65"/>
          <p:cNvSpPr/>
          <p:nvPr/>
        </p:nvSpPr>
        <p:spPr bwMode="auto">
          <a:xfrm>
            <a:off x="3578225"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7" name="Rectangle 66"/>
          <p:cNvSpPr/>
          <p:nvPr/>
        </p:nvSpPr>
        <p:spPr bwMode="auto">
          <a:xfrm>
            <a:off x="904608"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8" name="Rectangle 67"/>
          <p:cNvSpPr/>
          <p:nvPr/>
        </p:nvSpPr>
        <p:spPr bwMode="auto">
          <a:xfrm>
            <a:off x="445911"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9" name="Rectangle 68"/>
          <p:cNvSpPr/>
          <p:nvPr/>
        </p:nvSpPr>
        <p:spPr bwMode="auto">
          <a:xfrm>
            <a:off x="1363305"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0" name="Rectangle 69"/>
          <p:cNvSpPr/>
          <p:nvPr/>
        </p:nvSpPr>
        <p:spPr bwMode="auto">
          <a:xfrm>
            <a:off x="1786082"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1" name="Rectangle 70"/>
          <p:cNvSpPr/>
          <p:nvPr/>
        </p:nvSpPr>
        <p:spPr bwMode="auto">
          <a:xfrm>
            <a:off x="2702394"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2" name="Rectangle 71"/>
          <p:cNvSpPr/>
          <p:nvPr/>
        </p:nvSpPr>
        <p:spPr bwMode="auto">
          <a:xfrm>
            <a:off x="3161091"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3" name="Rectangle 72"/>
          <p:cNvSpPr/>
          <p:nvPr/>
        </p:nvSpPr>
        <p:spPr bwMode="auto">
          <a:xfrm>
            <a:off x="3578225"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4" name="Rectangle 73"/>
          <p:cNvSpPr/>
          <p:nvPr/>
        </p:nvSpPr>
        <p:spPr bwMode="auto">
          <a:xfrm>
            <a:off x="904608"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5" name="Rectangle 74"/>
          <p:cNvSpPr/>
          <p:nvPr/>
        </p:nvSpPr>
        <p:spPr bwMode="auto">
          <a:xfrm>
            <a:off x="445911"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6" name="Rectangle 75"/>
          <p:cNvSpPr/>
          <p:nvPr/>
        </p:nvSpPr>
        <p:spPr bwMode="auto">
          <a:xfrm>
            <a:off x="1363305"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7" name="Rectangle 76"/>
          <p:cNvSpPr/>
          <p:nvPr/>
        </p:nvSpPr>
        <p:spPr bwMode="auto">
          <a:xfrm>
            <a:off x="1786082"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8" name="Rectangle 77"/>
          <p:cNvSpPr/>
          <p:nvPr/>
        </p:nvSpPr>
        <p:spPr bwMode="auto">
          <a:xfrm>
            <a:off x="2702394"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9" name="Rectangle 78"/>
          <p:cNvSpPr/>
          <p:nvPr/>
        </p:nvSpPr>
        <p:spPr bwMode="auto">
          <a:xfrm>
            <a:off x="3161091"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0" name="Rectangle 79"/>
          <p:cNvSpPr/>
          <p:nvPr/>
        </p:nvSpPr>
        <p:spPr bwMode="auto">
          <a:xfrm>
            <a:off x="3578225"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1" name="Rectangle 80"/>
          <p:cNvSpPr/>
          <p:nvPr/>
        </p:nvSpPr>
        <p:spPr bwMode="auto">
          <a:xfrm>
            <a:off x="905260"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2" name="Rectangle 81"/>
          <p:cNvSpPr/>
          <p:nvPr/>
        </p:nvSpPr>
        <p:spPr bwMode="auto">
          <a:xfrm>
            <a:off x="445911"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3" name="Rectangle 82"/>
          <p:cNvSpPr/>
          <p:nvPr/>
        </p:nvSpPr>
        <p:spPr bwMode="auto">
          <a:xfrm>
            <a:off x="1364609"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4" name="Rectangle 83"/>
          <p:cNvSpPr/>
          <p:nvPr/>
        </p:nvSpPr>
        <p:spPr bwMode="auto">
          <a:xfrm>
            <a:off x="1782394"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5" name="Rectangle 84"/>
          <p:cNvSpPr/>
          <p:nvPr/>
        </p:nvSpPr>
        <p:spPr bwMode="auto">
          <a:xfrm>
            <a:off x="2701092"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6" name="Rectangle 85"/>
          <p:cNvSpPr/>
          <p:nvPr/>
        </p:nvSpPr>
        <p:spPr bwMode="auto">
          <a:xfrm>
            <a:off x="3160441"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7" name="Rectangle 86"/>
          <p:cNvSpPr/>
          <p:nvPr/>
        </p:nvSpPr>
        <p:spPr bwMode="auto">
          <a:xfrm>
            <a:off x="3578225"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8" name="Rectangle 87"/>
          <p:cNvSpPr/>
          <p:nvPr/>
        </p:nvSpPr>
        <p:spPr bwMode="auto">
          <a:xfrm>
            <a:off x="2241743"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9" name="Rectangle 88"/>
          <p:cNvSpPr/>
          <p:nvPr/>
        </p:nvSpPr>
        <p:spPr bwMode="auto">
          <a:xfrm>
            <a:off x="2245783" y="14837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0" name="Rectangle 89"/>
          <p:cNvSpPr/>
          <p:nvPr/>
        </p:nvSpPr>
        <p:spPr bwMode="auto">
          <a:xfrm>
            <a:off x="2245783" y="19409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1" name="Rectangle 90"/>
          <p:cNvSpPr/>
          <p:nvPr/>
        </p:nvSpPr>
        <p:spPr bwMode="auto">
          <a:xfrm>
            <a:off x="2245783" y="2395821"/>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2" name="Rectangle 91"/>
          <p:cNvSpPr/>
          <p:nvPr/>
        </p:nvSpPr>
        <p:spPr bwMode="auto">
          <a:xfrm>
            <a:off x="2245783" y="284265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3" name="Rectangle 92"/>
          <p:cNvSpPr/>
          <p:nvPr/>
        </p:nvSpPr>
        <p:spPr bwMode="auto">
          <a:xfrm>
            <a:off x="2245783" y="33116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4" name="Rectangle 93"/>
          <p:cNvSpPr/>
          <p:nvPr/>
        </p:nvSpPr>
        <p:spPr bwMode="auto">
          <a:xfrm>
            <a:off x="2241743"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5" name="Rectangle 94"/>
          <p:cNvSpPr/>
          <p:nvPr/>
        </p:nvSpPr>
        <p:spPr>
          <a:xfrm>
            <a:off x="1234706" y="4004102"/>
            <a:ext cx="2044214" cy="415498"/>
          </a:xfrm>
          <a:prstGeom prst="rect">
            <a:avLst/>
          </a:prstGeom>
          <a:solidFill>
            <a:schemeClr val="bg1"/>
          </a:solidFill>
        </p:spPr>
        <p:txBody>
          <a:bodyPr wrap="none">
            <a:spAutoFit/>
          </a:bodyPr>
          <a:lstStyle/>
          <a:p>
            <a:pPr algn="ctr"/>
            <a:r>
              <a:rPr lang="en-US" sz="2100" dirty="0" err="1" smtClean="0">
                <a:solidFill>
                  <a:srgbClr val="000000"/>
                </a:solidFill>
                <a:latin typeface="Cambria" pitchFamily="18" charset="0"/>
                <a:ea typeface="MS PGothic" pitchFamily="34" charset="-128"/>
              </a:rPr>
              <a:t>Picobot's</a:t>
            </a:r>
            <a:r>
              <a:rPr lang="en-US" sz="2100" dirty="0" smtClean="0">
                <a:solidFill>
                  <a:srgbClr val="000000"/>
                </a:solidFill>
                <a:latin typeface="Cambria" pitchFamily="18" charset="0"/>
                <a:ea typeface="MS PGothic" pitchFamily="34" charset="-128"/>
              </a:rPr>
              <a:t> world</a:t>
            </a:r>
            <a:endParaRPr lang="en-US" sz="2100" dirty="0">
              <a:solidFill>
                <a:srgbClr val="000000"/>
              </a:solidFill>
              <a:latin typeface="Times" charset="0"/>
              <a:ea typeface="MS PGothic" pitchFamily="34" charset="-128"/>
            </a:endParaRPr>
          </a:p>
        </p:txBody>
      </p:sp>
      <p:sp>
        <p:nvSpPr>
          <p:cNvPr id="96" name="TextBox 95"/>
          <p:cNvSpPr txBox="1"/>
          <p:nvPr/>
        </p:nvSpPr>
        <p:spPr>
          <a:xfrm>
            <a:off x="2282952" y="2861750"/>
            <a:ext cx="381000" cy="461665"/>
          </a:xfrm>
          <a:prstGeom prst="rect">
            <a:avLst/>
          </a:prstGeom>
          <a:noFill/>
          <a:ln>
            <a:solidFill>
              <a:schemeClr val="bg1"/>
            </a:solidFill>
          </a:ln>
        </p:spPr>
        <p:txBody>
          <a:bodyPr wrap="square" rtlCol="0">
            <a:spAutoFit/>
          </a:bodyPr>
          <a:lstStyle/>
          <a:p>
            <a:pPr algn="ctr"/>
            <a:r>
              <a:rPr lang="en-US" b="1" dirty="0" smtClean="0">
                <a:solidFill>
                  <a:srgbClr val="00B050"/>
                </a:solidFill>
                <a:latin typeface="Calibri" pitchFamily="34" charset="0"/>
                <a:ea typeface="MS PGothic" pitchFamily="34" charset="-128"/>
              </a:rPr>
              <a:t>P</a:t>
            </a:r>
            <a:endParaRPr lang="en-US" b="1" dirty="0">
              <a:solidFill>
                <a:srgbClr val="00B050"/>
              </a:solidFill>
              <a:latin typeface="Calibri" pitchFamily="34" charset="0"/>
              <a:ea typeface="MS PGothic" pitchFamily="34" charset="-128"/>
            </a:endParaRPr>
          </a:p>
        </p:txBody>
      </p:sp>
      <p:sp>
        <p:nvSpPr>
          <p:cNvPr id="97" name="Text Box 4"/>
          <p:cNvSpPr txBox="1">
            <a:spLocks noChangeArrowheads="1"/>
          </p:cNvSpPr>
          <p:nvPr/>
        </p:nvSpPr>
        <p:spPr bwMode="auto">
          <a:xfrm>
            <a:off x="5600623" y="1866999"/>
            <a:ext cx="2895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lnSpc>
                <a:spcPct val="150000"/>
              </a:lnSpc>
              <a:spcBef>
                <a:spcPts val="0"/>
              </a:spcBef>
            </a:pPr>
            <a:r>
              <a:rPr lang="en-US" b="1" dirty="0" smtClean="0">
                <a:solidFill>
                  <a:srgbClr val="000000"/>
                </a:solidFill>
                <a:latin typeface="Courier New" charset="0"/>
              </a:rPr>
              <a:t>0 </a:t>
            </a:r>
            <a:r>
              <a:rPr lang="en-US" b="1" dirty="0">
                <a:solidFill>
                  <a:srgbClr val="000000"/>
                </a:solidFill>
                <a:latin typeface="Courier New" charset="0"/>
              </a:rPr>
              <a:t>N</a:t>
            </a:r>
            <a:r>
              <a:rPr lang="en-US" b="1" dirty="0" smtClean="0">
                <a:solidFill>
                  <a:srgbClr val="000000"/>
                </a:solidFill>
                <a:latin typeface="Courier New" charset="0"/>
              </a:rPr>
              <a:t>*** -&gt; </a:t>
            </a:r>
            <a:r>
              <a:rPr lang="en-US" b="1" dirty="0">
                <a:solidFill>
                  <a:srgbClr val="000000"/>
                </a:solidFill>
                <a:latin typeface="Courier New" charset="0"/>
              </a:rPr>
              <a:t>W</a:t>
            </a:r>
            <a:r>
              <a:rPr lang="en-US" b="1" dirty="0" smtClean="0">
                <a:solidFill>
                  <a:srgbClr val="000000"/>
                </a:solidFill>
                <a:latin typeface="Courier New" charset="0"/>
              </a:rPr>
              <a:t> </a:t>
            </a:r>
            <a:r>
              <a:rPr lang="en-US" b="1" dirty="0">
                <a:solidFill>
                  <a:srgbClr val="000000"/>
                </a:solidFill>
                <a:latin typeface="Courier New" charset="0"/>
              </a:rPr>
              <a:t>1</a:t>
            </a:r>
            <a:endParaRPr lang="en-US" b="1" dirty="0" smtClean="0">
              <a:solidFill>
                <a:srgbClr val="000000"/>
              </a:solidFill>
              <a:latin typeface="Courier New" charset="0"/>
            </a:endParaRPr>
          </a:p>
          <a:p>
            <a:pPr algn="ctr">
              <a:lnSpc>
                <a:spcPct val="150000"/>
              </a:lnSpc>
              <a:spcBef>
                <a:spcPts val="0"/>
              </a:spcBef>
            </a:pPr>
            <a:r>
              <a:rPr lang="en-US" b="1" dirty="0">
                <a:solidFill>
                  <a:srgbClr val="000000"/>
                </a:solidFill>
                <a:latin typeface="Courier New" charset="0"/>
              </a:rPr>
              <a:t>0 </a:t>
            </a:r>
            <a:r>
              <a:rPr lang="en-US" b="1" dirty="0" smtClean="0">
                <a:solidFill>
                  <a:srgbClr val="000000"/>
                </a:solidFill>
                <a:latin typeface="Courier New" charset="0"/>
              </a:rPr>
              <a:t>x*** </a:t>
            </a:r>
            <a:r>
              <a:rPr lang="en-US" b="1" dirty="0">
                <a:solidFill>
                  <a:srgbClr val="000000"/>
                </a:solidFill>
                <a:latin typeface="Courier New" charset="0"/>
              </a:rPr>
              <a:t>-&gt; N 0</a:t>
            </a:r>
          </a:p>
          <a:p>
            <a:pPr algn="ctr">
              <a:lnSpc>
                <a:spcPct val="150000"/>
              </a:lnSpc>
              <a:spcBef>
                <a:spcPts val="0"/>
              </a:spcBef>
            </a:pPr>
            <a:r>
              <a:rPr lang="en-US" b="1" dirty="0" smtClean="0">
                <a:solidFill>
                  <a:srgbClr val="000000"/>
                </a:solidFill>
                <a:latin typeface="Courier New" charset="0"/>
              </a:rPr>
              <a:t>1 ***x </a:t>
            </a:r>
            <a:r>
              <a:rPr lang="en-US" b="1" dirty="0">
                <a:solidFill>
                  <a:srgbClr val="000000"/>
                </a:solidFill>
                <a:latin typeface="Courier New" charset="0"/>
              </a:rPr>
              <a:t>-&gt; </a:t>
            </a:r>
            <a:r>
              <a:rPr lang="en-US" b="1" dirty="0" smtClean="0">
                <a:solidFill>
                  <a:srgbClr val="000000"/>
                </a:solidFill>
                <a:latin typeface="Courier New" charset="0"/>
              </a:rPr>
              <a:t>S 1</a:t>
            </a:r>
            <a:endParaRPr lang="en-US" b="1" dirty="0">
              <a:solidFill>
                <a:srgbClr val="000000"/>
              </a:solidFill>
              <a:latin typeface="Courier New" charset="0"/>
            </a:endParaRPr>
          </a:p>
          <a:p>
            <a:pPr algn="ctr">
              <a:lnSpc>
                <a:spcPct val="150000"/>
              </a:lnSpc>
              <a:spcBef>
                <a:spcPts val="0"/>
              </a:spcBef>
            </a:pPr>
            <a:endParaRPr lang="en-US" b="1" dirty="0" smtClean="0">
              <a:solidFill>
                <a:srgbClr val="000000"/>
              </a:solidFill>
              <a:latin typeface="Courier New" charset="0"/>
            </a:endParaRPr>
          </a:p>
        </p:txBody>
      </p:sp>
      <p:cxnSp>
        <p:nvCxnSpPr>
          <p:cNvPr id="5" name="Straight Connector 4"/>
          <p:cNvCxnSpPr/>
          <p:nvPr/>
        </p:nvCxnSpPr>
        <p:spPr bwMode="auto">
          <a:xfrm>
            <a:off x="5940776" y="1700706"/>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2" name="Straight Connector 101"/>
          <p:cNvCxnSpPr/>
          <p:nvPr/>
        </p:nvCxnSpPr>
        <p:spPr bwMode="auto">
          <a:xfrm>
            <a:off x="6568291" y="1714818"/>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3" name="Straight Connector 102"/>
          <p:cNvCxnSpPr/>
          <p:nvPr/>
        </p:nvCxnSpPr>
        <p:spPr bwMode="auto">
          <a:xfrm>
            <a:off x="7756447" y="1711995"/>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4" name="Straight Connector 103"/>
          <p:cNvCxnSpPr/>
          <p:nvPr/>
        </p:nvCxnSpPr>
        <p:spPr bwMode="auto">
          <a:xfrm flipH="1">
            <a:off x="8126159" y="1711995"/>
            <a:ext cx="79021" cy="206190"/>
          </a:xfrm>
          <a:prstGeom prst="line">
            <a:avLst/>
          </a:prstGeom>
          <a:solidFill>
            <a:schemeClr val="accent1"/>
          </a:solidFill>
          <a:ln w="19050" cap="flat" cmpd="sng" algn="ctr">
            <a:solidFill>
              <a:srgbClr val="120DF3"/>
            </a:solidFill>
            <a:prstDash val="solid"/>
            <a:round/>
            <a:headEnd type="none" w="med" len="med"/>
            <a:tailEnd type="none" w="med" len="med"/>
          </a:ln>
          <a:effectLst/>
        </p:spPr>
      </p:cxnSp>
      <p:sp>
        <p:nvSpPr>
          <p:cNvPr id="107" name="Text Box 10"/>
          <p:cNvSpPr txBox="1">
            <a:spLocks noChangeArrowheads="1"/>
          </p:cNvSpPr>
          <p:nvPr/>
        </p:nvSpPr>
        <p:spPr bwMode="auto">
          <a:xfrm>
            <a:off x="168542" y="4627881"/>
            <a:ext cx="54373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1.  Run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Which rule </a:t>
            </a:r>
            <a:r>
              <a:rPr lang="en-US" sz="1500" b="1" dirty="0" smtClean="0">
                <a:solidFill>
                  <a:srgbClr val="000000"/>
                </a:solidFill>
                <a:latin typeface="Cambria" pitchFamily="18" charset="0"/>
              </a:rPr>
              <a:t>A, B, </a:t>
            </a:r>
            <a:r>
              <a:rPr lang="en-US" sz="1500" dirty="0" smtClean="0">
                <a:solidFill>
                  <a:srgbClr val="000000"/>
                </a:solidFill>
                <a:latin typeface="Cambria" pitchFamily="18" charset="0"/>
              </a:rPr>
              <a:t>or </a:t>
            </a:r>
            <a:r>
              <a:rPr lang="en-US" sz="1500" b="1" dirty="0">
                <a:solidFill>
                  <a:srgbClr val="000000"/>
                </a:solidFill>
                <a:latin typeface="Cambria" pitchFamily="18" charset="0"/>
              </a:rPr>
              <a:t>C</a:t>
            </a:r>
            <a:r>
              <a:rPr lang="en-US" sz="1500" dirty="0" smtClean="0">
                <a:solidFill>
                  <a:srgbClr val="000000"/>
                </a:solidFill>
                <a:latin typeface="Cambria" pitchFamily="18" charset="0"/>
              </a:rPr>
              <a:t> runs </a:t>
            </a:r>
            <a:r>
              <a:rPr lang="en-US" sz="1500" b="1" i="1" dirty="0">
                <a:solidFill>
                  <a:srgbClr val="000000"/>
                </a:solidFill>
                <a:latin typeface="Cambria" pitchFamily="18" charset="0"/>
              </a:rPr>
              <a:t>first</a:t>
            </a:r>
            <a:r>
              <a:rPr lang="en-US" sz="1500" dirty="0">
                <a:solidFill>
                  <a:srgbClr val="000000"/>
                </a:solidFill>
                <a:latin typeface="Cambria" pitchFamily="18" charset="0"/>
              </a:rPr>
              <a:t>? </a:t>
            </a:r>
            <a:r>
              <a:rPr lang="en-US" sz="1500" dirty="0" smtClean="0">
                <a:solidFill>
                  <a:srgbClr val="000000"/>
                </a:solidFill>
                <a:latin typeface="Cambria" pitchFamily="18" charset="0"/>
              </a:rPr>
              <a:t>  ________</a:t>
            </a:r>
            <a:endParaRPr lang="en-US" sz="1500" dirty="0">
              <a:solidFill>
                <a:srgbClr val="000000"/>
              </a:solidFill>
              <a:latin typeface="Cambria" pitchFamily="18" charset="0"/>
            </a:endParaRPr>
          </a:p>
        </p:txBody>
      </p:sp>
      <p:sp>
        <p:nvSpPr>
          <p:cNvPr id="108" name="Text Box 10"/>
          <p:cNvSpPr txBox="1">
            <a:spLocks noChangeArrowheads="1"/>
          </p:cNvSpPr>
          <p:nvPr/>
        </p:nvSpPr>
        <p:spPr bwMode="auto">
          <a:xfrm>
            <a:off x="448108" y="4998361"/>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1</a:t>
            </a:r>
            <a:r>
              <a:rPr lang="en-US" sz="1500" dirty="0" smtClean="0">
                <a:solidFill>
                  <a:srgbClr val="000000"/>
                </a:solidFill>
                <a:latin typeface="Cambria" pitchFamily="18" charset="0"/>
              </a:rPr>
              <a:t>a.  How many times does </a:t>
            </a:r>
            <a:r>
              <a:rPr lang="en-US" sz="1500" b="1" dirty="0" smtClean="0">
                <a:solidFill>
                  <a:srgbClr val="000000"/>
                </a:solidFill>
                <a:latin typeface="Cambria" pitchFamily="18" charset="0"/>
              </a:rPr>
              <a:t>rule (A)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09" name="Text Box 10"/>
          <p:cNvSpPr txBox="1">
            <a:spLocks noChangeArrowheads="1"/>
          </p:cNvSpPr>
          <p:nvPr/>
        </p:nvSpPr>
        <p:spPr bwMode="auto">
          <a:xfrm>
            <a:off x="448108" y="5310922"/>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1b.  How many times does </a:t>
            </a:r>
            <a:r>
              <a:rPr lang="en-US" sz="1500" b="1" dirty="0" smtClean="0">
                <a:solidFill>
                  <a:srgbClr val="000000"/>
                </a:solidFill>
                <a:latin typeface="Cambria" pitchFamily="18" charset="0"/>
              </a:rPr>
              <a:t>rule (B)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0" name="Text Box 10"/>
          <p:cNvSpPr txBox="1">
            <a:spLocks noChangeArrowheads="1"/>
          </p:cNvSpPr>
          <p:nvPr/>
        </p:nvSpPr>
        <p:spPr bwMode="auto">
          <a:xfrm>
            <a:off x="449788" y="5623483"/>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1</a:t>
            </a:r>
            <a:r>
              <a:rPr lang="en-US" sz="1500" dirty="0" smtClean="0">
                <a:solidFill>
                  <a:srgbClr val="000000"/>
                </a:solidFill>
                <a:latin typeface="Cambria" pitchFamily="18" charset="0"/>
              </a:rPr>
              <a:t>c.  How many times does </a:t>
            </a:r>
            <a:r>
              <a:rPr lang="en-US" sz="1500" b="1" dirty="0" smtClean="0">
                <a:solidFill>
                  <a:srgbClr val="000000"/>
                </a:solidFill>
                <a:latin typeface="Cambria" pitchFamily="18" charset="0"/>
              </a:rPr>
              <a:t>rule (C)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1" name="Text Box 11"/>
          <p:cNvSpPr txBox="1">
            <a:spLocks noChangeArrowheads="1"/>
          </p:cNvSpPr>
          <p:nvPr/>
        </p:nvSpPr>
        <p:spPr bwMode="auto">
          <a:xfrm>
            <a:off x="2562770" y="230389"/>
            <a:ext cx="31941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800" b="1" i="1" dirty="0" smtClean="0">
                <a:solidFill>
                  <a:srgbClr val="000000"/>
                </a:solidFill>
                <a:latin typeface="Calibri" panose="020F0502020204030204" pitchFamily="34" charset="0"/>
                <a:cs typeface="Times New Roman" pitchFamily="18" charset="0"/>
              </a:rPr>
              <a:t>One step per rule</a:t>
            </a:r>
            <a:endParaRPr lang="en-US" sz="2800" b="1" i="1" dirty="0">
              <a:solidFill>
                <a:srgbClr val="000000"/>
              </a:solidFill>
              <a:latin typeface="Calibri" panose="020F0502020204030204" pitchFamily="34" charset="0"/>
              <a:cs typeface="Times New Roman" pitchFamily="18" charset="0"/>
            </a:endParaRPr>
          </a:p>
        </p:txBody>
      </p:sp>
      <p:grpSp>
        <p:nvGrpSpPr>
          <p:cNvPr id="112" name="Group 19"/>
          <p:cNvGrpSpPr>
            <a:grpSpLocks/>
          </p:cNvGrpSpPr>
          <p:nvPr>
            <p:custDataLst>
              <p:tags r:id="rId1"/>
            </p:custDataLst>
          </p:nvPr>
        </p:nvGrpSpPr>
        <p:grpSpPr bwMode="auto">
          <a:xfrm>
            <a:off x="8001063" y="164973"/>
            <a:ext cx="493713" cy="566738"/>
            <a:chOff x="2928" y="1051"/>
            <a:chExt cx="840" cy="957"/>
          </a:xfrm>
        </p:grpSpPr>
        <p:sp>
          <p:nvSpPr>
            <p:cNvPr id="113"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4"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5"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6"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7"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8"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9"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0"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1"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122"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3"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4"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125"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126" name="Rectangle 5"/>
          <p:cNvSpPr>
            <a:spLocks noChangeArrowheads="1"/>
          </p:cNvSpPr>
          <p:nvPr/>
        </p:nvSpPr>
        <p:spPr bwMode="auto">
          <a:xfrm>
            <a:off x="6764943" y="206918"/>
            <a:ext cx="1158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One rule to rule them all?</a:t>
            </a:r>
            <a:endParaRPr lang="en-US" sz="1100" dirty="0">
              <a:solidFill>
                <a:srgbClr val="008000"/>
              </a:solidFill>
              <a:latin typeface="Calibri" pitchFamily="34" charset="0"/>
              <a:ea typeface="MS PGothic" pitchFamily="34" charset="-128"/>
            </a:endParaRPr>
          </a:p>
        </p:txBody>
      </p:sp>
      <p:sp>
        <p:nvSpPr>
          <p:cNvPr id="127" name="Rectangle 5"/>
          <p:cNvSpPr>
            <a:spLocks noChangeArrowheads="1"/>
          </p:cNvSpPr>
          <p:nvPr/>
        </p:nvSpPr>
        <p:spPr bwMode="auto">
          <a:xfrm>
            <a:off x="7626485" y="728990"/>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That's  </a:t>
            </a:r>
            <a:r>
              <a:rPr lang="en-US" sz="1100" i="1" dirty="0" smtClean="0">
                <a:solidFill>
                  <a:srgbClr val="008000"/>
                </a:solidFill>
                <a:latin typeface="Calibri" pitchFamily="34" charset="0"/>
                <a:ea typeface="MS PGothic" pitchFamily="34" charset="-128"/>
              </a:rPr>
              <a:t>precious</a:t>
            </a:r>
            <a:r>
              <a:rPr lang="en-US" sz="1100" dirty="0" smtClean="0">
                <a:solidFill>
                  <a:srgbClr val="008000"/>
                </a:solidFill>
                <a:latin typeface="Calibri" pitchFamily="34" charset="0"/>
                <a:ea typeface="MS PGothic" pitchFamily="34" charset="-128"/>
              </a:rPr>
              <a:t>!</a:t>
            </a:r>
            <a:endParaRPr lang="en-US" sz="1100" dirty="0">
              <a:solidFill>
                <a:srgbClr val="008000"/>
              </a:solidFill>
              <a:latin typeface="Calibri" pitchFamily="34" charset="0"/>
              <a:ea typeface="MS PGothic" pitchFamily="34" charset="-128"/>
            </a:endParaRPr>
          </a:p>
        </p:txBody>
      </p:sp>
      <p:sp>
        <p:nvSpPr>
          <p:cNvPr id="99" name="Rectangle 98"/>
          <p:cNvSpPr/>
          <p:nvPr/>
        </p:nvSpPr>
        <p:spPr>
          <a:xfrm>
            <a:off x="841310" y="223287"/>
            <a:ext cx="1876283" cy="523220"/>
          </a:xfrm>
          <a:prstGeom prst="rect">
            <a:avLst/>
          </a:prstGeom>
        </p:spPr>
        <p:txBody>
          <a:bodyPr wrap="none">
            <a:spAutoFit/>
          </a:bodyPr>
          <a:lstStyle/>
          <a:p>
            <a:r>
              <a:rPr lang="en-US" sz="2800" i="1" dirty="0">
                <a:solidFill>
                  <a:srgbClr val="000000"/>
                </a:solidFill>
                <a:latin typeface="Cambria" panose="02040503050406030204" pitchFamily="18" charset="0"/>
                <a:ea typeface="MS PGothic" pitchFamily="34" charset="-128"/>
                <a:cs typeface="Times New Roman" pitchFamily="18" charset="0"/>
              </a:rPr>
              <a:t>The </a:t>
            </a:r>
            <a:r>
              <a:rPr lang="en-US" sz="2800" i="1" dirty="0" smtClean="0">
                <a:solidFill>
                  <a:srgbClr val="000000"/>
                </a:solidFill>
                <a:latin typeface="Cambria" panose="02040503050406030204" pitchFamily="18" charset="0"/>
                <a:ea typeface="MS PGothic" pitchFamily="34" charset="-128"/>
                <a:cs typeface="Times New Roman" pitchFamily="18" charset="0"/>
              </a:rPr>
              <a:t>Rule is</a:t>
            </a:r>
            <a:r>
              <a:rPr lang="en-US" sz="2800" dirty="0" smtClean="0">
                <a:solidFill>
                  <a:srgbClr val="000000"/>
                </a:solidFill>
                <a:latin typeface="Cambria" pitchFamily="18" charset="0"/>
                <a:ea typeface="MS PGothic" pitchFamily="34" charset="-128"/>
                <a:cs typeface="Times New Roman" pitchFamily="18" charset="0"/>
              </a:rPr>
              <a:t> </a:t>
            </a:r>
            <a:endParaRPr lang="en-US" dirty="0">
              <a:solidFill>
                <a:srgbClr val="000000"/>
              </a:solidFill>
              <a:latin typeface="Times" charset="0"/>
              <a:ea typeface="MS PGothic" pitchFamily="34" charset="-128"/>
            </a:endParaRPr>
          </a:p>
        </p:txBody>
      </p:sp>
      <p:sp>
        <p:nvSpPr>
          <p:cNvPr id="137" name="Text Box 10"/>
          <p:cNvSpPr txBox="1">
            <a:spLocks noChangeArrowheads="1"/>
          </p:cNvSpPr>
          <p:nvPr/>
        </p:nvSpPr>
        <p:spPr bwMode="auto">
          <a:xfrm>
            <a:off x="168542" y="5992568"/>
            <a:ext cx="54214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2.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stops when no rule matches. </a:t>
            </a:r>
            <a:r>
              <a:rPr lang="en-US" sz="1500" b="1" i="1" dirty="0" smtClean="0">
                <a:solidFill>
                  <a:srgbClr val="000000"/>
                </a:solidFill>
                <a:latin typeface="Cambria" pitchFamily="18" charset="0"/>
              </a:rPr>
              <a:t>Where does it stop?</a:t>
            </a:r>
            <a:endParaRPr lang="en-US" sz="1500" b="1" i="1" dirty="0">
              <a:solidFill>
                <a:srgbClr val="000000"/>
              </a:solidFill>
              <a:latin typeface="Cambria" pitchFamily="18" charset="0"/>
            </a:endParaRPr>
          </a:p>
        </p:txBody>
      </p:sp>
      <p:sp>
        <p:nvSpPr>
          <p:cNvPr id="139" name="Text Box 10"/>
          <p:cNvSpPr txBox="1">
            <a:spLocks noChangeArrowheads="1"/>
          </p:cNvSpPr>
          <p:nvPr/>
        </p:nvSpPr>
        <p:spPr bwMode="auto">
          <a:xfrm>
            <a:off x="168542" y="6332944"/>
            <a:ext cx="49561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3</a:t>
            </a:r>
            <a:r>
              <a:rPr lang="en-US" sz="1500" dirty="0" smtClean="0">
                <a:solidFill>
                  <a:srgbClr val="000000"/>
                </a:solidFill>
                <a:latin typeface="Cambria" pitchFamily="18" charset="0"/>
              </a:rPr>
              <a:t>.  Add a rule so that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continues </a:t>
            </a:r>
            <a:r>
              <a:rPr lang="en-US" sz="1500" b="1" i="1" dirty="0" smtClean="0">
                <a:solidFill>
                  <a:srgbClr val="000000"/>
                </a:solidFill>
                <a:latin typeface="Cambria" pitchFamily="18" charset="0"/>
              </a:rPr>
              <a:t>back upward!</a:t>
            </a:r>
            <a:endParaRPr lang="en-US" sz="1500" dirty="0">
              <a:solidFill>
                <a:srgbClr val="000000"/>
              </a:solidFill>
              <a:latin typeface="Cambria" pitchFamily="18" charset="0"/>
            </a:endParaRPr>
          </a:p>
        </p:txBody>
      </p:sp>
      <p:sp>
        <p:nvSpPr>
          <p:cNvPr id="140" name="Text Box 10"/>
          <p:cNvSpPr txBox="1">
            <a:spLocks noChangeArrowheads="1"/>
          </p:cNvSpPr>
          <p:nvPr/>
        </p:nvSpPr>
        <p:spPr bwMode="auto">
          <a:xfrm>
            <a:off x="5487847" y="5850219"/>
            <a:ext cx="3238577" cy="830997"/>
          </a:xfrm>
          <a:prstGeom prst="rect">
            <a:avLst/>
          </a:prstGeom>
          <a:solidFill>
            <a:srgbClr val="D6EAF6"/>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ts val="0"/>
              </a:spcBef>
            </a:pPr>
            <a:r>
              <a:rPr lang="en-US" sz="1200" b="1" dirty="0" smtClean="0">
                <a:solidFill>
                  <a:srgbClr val="000000"/>
                </a:solidFill>
                <a:latin typeface="Calibri" panose="020F0502020204030204" pitchFamily="34" charset="0"/>
              </a:rPr>
              <a:t>Extra #1</a:t>
            </a:r>
            <a:r>
              <a:rPr lang="en-US" sz="1200" dirty="0" smtClean="0">
                <a:solidFill>
                  <a:srgbClr val="000000"/>
                </a:solidFill>
                <a:latin typeface="Calibri" panose="020F0502020204030204" pitchFamily="34" charset="0"/>
              </a:rPr>
              <a:t>     Rule A has a bug! What is it? </a:t>
            </a:r>
          </a:p>
          <a:p>
            <a:pPr>
              <a:spcBef>
                <a:spcPts val="0"/>
              </a:spcBef>
            </a:pPr>
            <a:r>
              <a:rPr lang="en-US" sz="1200" b="1" dirty="0" smtClean="0">
                <a:solidFill>
                  <a:srgbClr val="000000"/>
                </a:solidFill>
                <a:latin typeface="Calibri" panose="020F0502020204030204" pitchFamily="34" charset="0"/>
              </a:rPr>
              <a:t>Extra #2</a:t>
            </a:r>
            <a:r>
              <a:rPr lang="en-US" sz="1200" dirty="0" smtClean="0">
                <a:solidFill>
                  <a:srgbClr val="000000"/>
                </a:solidFill>
                <a:latin typeface="Calibri" panose="020F0502020204030204" pitchFamily="34" charset="0"/>
              </a:rPr>
              <a:t>     Add rules to finish exploring the empty room </a:t>
            </a:r>
            <a:r>
              <a:rPr lang="en-US" sz="1200" i="1" dirty="0" smtClean="0">
                <a:solidFill>
                  <a:srgbClr val="000000"/>
                </a:solidFill>
                <a:latin typeface="Calibri" panose="020F0502020204030204" pitchFamily="34" charset="0"/>
              </a:rPr>
              <a:t>from any starting point</a:t>
            </a:r>
            <a:r>
              <a:rPr lang="en-US" sz="1200" dirty="0" smtClean="0">
                <a:solidFill>
                  <a:srgbClr val="000000"/>
                </a:solidFill>
                <a:latin typeface="Calibri" panose="020F0502020204030204" pitchFamily="34" charset="0"/>
              </a:rPr>
              <a:t>… </a:t>
            </a:r>
          </a:p>
          <a:p>
            <a:pPr>
              <a:spcBef>
                <a:spcPts val="0"/>
              </a:spcBef>
            </a:pPr>
            <a:r>
              <a:rPr lang="en-US" sz="1200" b="1" dirty="0" smtClean="0">
                <a:solidFill>
                  <a:srgbClr val="000000"/>
                </a:solidFill>
                <a:latin typeface="Calibri" panose="020F0502020204030204" pitchFamily="34" charset="0"/>
              </a:rPr>
              <a:t>Extra #3</a:t>
            </a:r>
            <a:r>
              <a:rPr lang="en-US" sz="1200" dirty="0" smtClean="0">
                <a:solidFill>
                  <a:srgbClr val="000000"/>
                </a:solidFill>
                <a:latin typeface="Calibri" panose="020F0502020204030204" pitchFamily="34" charset="0"/>
              </a:rPr>
              <a:t>     </a:t>
            </a:r>
            <a:r>
              <a:rPr lang="en-US" sz="1200" b="1" i="1" dirty="0" smtClean="0">
                <a:solidFill>
                  <a:srgbClr val="000000"/>
                </a:solidFill>
                <a:latin typeface="Calibri" panose="020F0502020204030204" pitchFamily="34" charset="0"/>
              </a:rPr>
              <a:t>How to do this in only 6 rules total?!</a:t>
            </a:r>
            <a:endParaRPr lang="en-US" sz="1200" dirty="0">
              <a:solidFill>
                <a:srgbClr val="000000"/>
              </a:solidFill>
              <a:latin typeface="Calibri" panose="020F0502020204030204" pitchFamily="34" charset="0"/>
            </a:endParaRPr>
          </a:p>
        </p:txBody>
      </p:sp>
      <p:sp>
        <p:nvSpPr>
          <p:cNvPr id="141" name="Rectangle 140"/>
          <p:cNvSpPr/>
          <p:nvPr/>
        </p:nvSpPr>
        <p:spPr>
          <a:xfrm>
            <a:off x="4885266" y="2089864"/>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42" name="Rectangle 141"/>
          <p:cNvSpPr/>
          <p:nvPr/>
        </p:nvSpPr>
        <p:spPr>
          <a:xfrm>
            <a:off x="4885266" y="2633133"/>
            <a:ext cx="736099"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43" name="Rectangle 142"/>
          <p:cNvSpPr/>
          <p:nvPr/>
        </p:nvSpPr>
        <p:spPr>
          <a:xfrm>
            <a:off x="4885266" y="3197157"/>
            <a:ext cx="723275" cy="276999"/>
          </a:xfrm>
          <a:prstGeom prst="rect">
            <a:avLst/>
          </a:prstGeom>
          <a:solidFill>
            <a:srgbClr val="D6EAF6"/>
          </a:solidFill>
          <a:ln>
            <a:noFill/>
          </a:ln>
        </p:spPr>
        <p:txBody>
          <a:bodyPr wrap="none">
            <a:spAutoFit/>
          </a:bodyPr>
          <a:lstStyle/>
          <a:p>
            <a:r>
              <a:rPr lang="en-US" sz="1200" b="1" dirty="0" smtClean="0">
                <a:solidFill>
                  <a:srgbClr val="000000"/>
                </a:solidFill>
                <a:latin typeface="Cambria" pitchFamily="18" charset="0"/>
                <a:ea typeface="MS PGothic" pitchFamily="34" charset="-128"/>
              </a:rPr>
              <a:t>rule (C)</a:t>
            </a:r>
            <a:endParaRPr lang="en-US" sz="1200" b="1" dirty="0">
              <a:solidFill>
                <a:srgbClr val="000000"/>
              </a:solidFill>
              <a:latin typeface="Times" charset="0"/>
              <a:ea typeface="MS PGothic" pitchFamily="34" charset="-128"/>
            </a:endParaRPr>
          </a:p>
        </p:txBody>
      </p:sp>
      <p:sp>
        <p:nvSpPr>
          <p:cNvPr id="144" name="Rectangle 143"/>
          <p:cNvSpPr/>
          <p:nvPr/>
        </p:nvSpPr>
        <p:spPr>
          <a:xfrm>
            <a:off x="4876800" y="3832578"/>
            <a:ext cx="762000" cy="461665"/>
          </a:xfrm>
          <a:prstGeom prst="rect">
            <a:avLst/>
          </a:prstGeom>
          <a:solidFill>
            <a:srgbClr val="D6EAF6"/>
          </a:solidFill>
          <a:ln>
            <a:noFill/>
          </a:ln>
        </p:spPr>
        <p:txBody>
          <a:bodyPr wrap="square">
            <a:spAutoFit/>
          </a:bodyPr>
          <a:lstStyle/>
          <a:p>
            <a:pPr algn="ctr"/>
            <a:r>
              <a:rPr lang="en-US" sz="1200" b="1" dirty="0" smtClean="0">
                <a:solidFill>
                  <a:srgbClr val="000000"/>
                </a:solidFill>
                <a:latin typeface="Cambria" pitchFamily="18" charset="0"/>
                <a:ea typeface="MS PGothic" pitchFamily="34" charset="-128"/>
              </a:rPr>
              <a:t>more rules</a:t>
            </a:r>
            <a:endParaRPr lang="en-US" sz="1200" b="1" dirty="0">
              <a:solidFill>
                <a:srgbClr val="000000"/>
              </a:solidFill>
              <a:latin typeface="Times" charset="0"/>
              <a:ea typeface="MS PGothic" pitchFamily="34" charset="-128"/>
            </a:endParaRPr>
          </a:p>
        </p:txBody>
      </p:sp>
      <mc:AlternateContent xmlns:mc="http://schemas.openxmlformats.org/markup-compatibility/2006" xmlns:p14="http://schemas.microsoft.com/office/powerpoint/2010/main">
        <mc:Choice Requires="p14">
          <p:contentPart p14:bwMode="auto" r:id="rId16">
            <p14:nvContentPartPr>
              <p14:cNvPr id="101" name="Ink 100"/>
              <p14:cNvContentPartPr/>
              <p14:nvPr/>
            </p14:nvContentPartPr>
            <p14:xfrm>
              <a:off x="881640" y="440640"/>
              <a:ext cx="8120160" cy="6174720"/>
            </p14:xfrm>
          </p:contentPart>
        </mc:Choice>
        <mc:Fallback xmlns="">
          <p:pic>
            <p:nvPicPr>
              <p:cNvPr id="101" name="Ink 100"/>
              <p:cNvPicPr/>
              <p:nvPr/>
            </p:nvPicPr>
            <p:blipFill>
              <a:blip r:embed="rId17"/>
              <a:stretch>
                <a:fillRect/>
              </a:stretch>
            </p:blipFill>
            <p:spPr>
              <a:xfrm>
                <a:off x="871920" y="434880"/>
                <a:ext cx="8142480" cy="6188400"/>
              </a:xfrm>
              <a:prstGeom prst="rect">
                <a:avLst/>
              </a:prstGeom>
            </p:spPr>
          </p:pic>
        </mc:Fallback>
      </mc:AlternateContent>
    </p:spTree>
    <p:extLst>
      <p:ext uri="{BB962C8B-B14F-4D97-AF65-F5344CB8AC3E}">
        <p14:creationId xmlns:p14="http://schemas.microsoft.com/office/powerpoint/2010/main" val="821734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0722"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Warning!   </a:t>
            </a:r>
            <a:r>
              <a:rPr lang="en-US" sz="4200" i="1" dirty="0">
                <a:solidFill>
                  <a:srgbClr val="000000"/>
                </a:solidFill>
                <a:latin typeface="Cambria" pitchFamily="18" charset="0"/>
              </a:rPr>
              <a:t>W</a:t>
            </a:r>
            <a:r>
              <a:rPr lang="en-US" sz="4200" i="1" dirty="0" smtClean="0">
                <a:solidFill>
                  <a:srgbClr val="000000"/>
                </a:solidFill>
                <a:latin typeface="Cambria" pitchFamily="18" charset="0"/>
              </a:rPr>
              <a:t>hat's wrong here?</a:t>
            </a:r>
          </a:p>
        </p:txBody>
      </p:sp>
      <p:sp>
        <p:nvSpPr>
          <p:cNvPr id="30729" name="Text Box 9"/>
          <p:cNvSpPr txBox="1">
            <a:spLocks noChangeArrowheads="1"/>
          </p:cNvSpPr>
          <p:nvPr/>
        </p:nvSpPr>
        <p:spPr bwMode="auto">
          <a:xfrm>
            <a:off x="49953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state</a:t>
            </a:r>
          </a:p>
        </p:txBody>
      </p:sp>
      <p:sp>
        <p:nvSpPr>
          <p:cNvPr id="3073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73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3"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p>
        </p:txBody>
      </p:sp>
      <p:sp>
        <p:nvSpPr>
          <p:cNvPr id="3073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3073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30738" name="Text Box 18"/>
          <p:cNvSpPr txBox="1">
            <a:spLocks noChangeArrowheads="1"/>
          </p:cNvSpPr>
          <p:nvPr/>
        </p:nvSpPr>
        <p:spPr bwMode="auto">
          <a:xfrm>
            <a:off x="6792383" y="1470378"/>
            <a:ext cx="18288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new state</a:t>
            </a: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solidFill>
                  <a:srgbClr val="000000"/>
                </a:solidFill>
                <a:latin typeface="Calibri" charset="0"/>
                <a:cs typeface="Calibri" charset="0"/>
              </a:rPr>
              <a:t>Picobot</a:t>
            </a:r>
            <a:r>
              <a:rPr lang="en-US" dirty="0" smtClean="0">
                <a:solidFill>
                  <a:srgbClr val="000000"/>
                </a:solidFill>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solidFill>
                  <a:srgbClr val="000000"/>
                </a:solidFill>
                <a:latin typeface="Calibri" charset="0"/>
                <a:cs typeface="Calibri" charset="0"/>
              </a:rPr>
              <a:t>When it finds a matching rule</a:t>
            </a:r>
            <a:r>
              <a:rPr lang="en-US" dirty="0" smtClean="0">
                <a:solidFill>
                  <a:srgbClr val="000000"/>
                </a:solidFill>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23"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4"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endParaRPr lang="en-US" sz="3200" b="1" dirty="0">
              <a:solidFill>
                <a:srgbClr val="000000"/>
              </a:solidFill>
              <a:latin typeface="Courier New" panose="02070309020205020404" pitchFamily="49" charset="0"/>
              <a:cs typeface="Courier New" panose="02070309020205020404" pitchFamily="49" charset="0"/>
            </a:endParaRPr>
          </a:p>
        </p:txBody>
      </p:sp>
      <p:sp>
        <p:nvSpPr>
          <p:cNvPr id="25"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6"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4" name="Right Arrow 3"/>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0" name="Right Arrow 29"/>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1" name="Text Box 17"/>
          <p:cNvSpPr txBox="1">
            <a:spLocks noChangeArrowheads="1"/>
          </p:cNvSpPr>
          <p:nvPr/>
        </p:nvSpPr>
        <p:spPr bwMode="auto">
          <a:xfrm rot="21337820">
            <a:off x="7263110" y="3210209"/>
            <a:ext cx="1666667" cy="40011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000" dirty="0" smtClean="0">
                <a:solidFill>
                  <a:srgbClr val="C00000"/>
                </a:solidFill>
                <a:latin typeface="Calibri" panose="020F0502020204030204" pitchFamily="34" charset="0"/>
              </a:rPr>
              <a:t>these two rules are a </a:t>
            </a:r>
            <a:r>
              <a:rPr lang="en-US" sz="1000" u="sng" dirty="0" smtClean="0">
                <a:solidFill>
                  <a:srgbClr val="C00000"/>
                </a:solidFill>
                <a:latin typeface="Calibri" panose="020F0502020204030204" pitchFamily="34" charset="0"/>
              </a:rPr>
              <a:t>broken</a:t>
            </a:r>
            <a:r>
              <a:rPr lang="en-US" sz="1000" dirty="0" smtClean="0">
                <a:solidFill>
                  <a:srgbClr val="C00000"/>
                </a:solidFill>
                <a:latin typeface="Calibri" panose="020F0502020204030204" pitchFamily="34" charset="0"/>
              </a:rPr>
              <a:t> </a:t>
            </a:r>
            <a:r>
              <a:rPr lang="en-US" sz="1000" dirty="0" err="1" smtClean="0">
                <a:solidFill>
                  <a:srgbClr val="C00000"/>
                </a:solidFill>
                <a:latin typeface="Calibri" panose="020F0502020204030204" pitchFamily="34" charset="0"/>
              </a:rPr>
              <a:t>Picobot</a:t>
            </a:r>
            <a:r>
              <a:rPr lang="en-US" sz="1000" dirty="0" smtClean="0">
                <a:solidFill>
                  <a:srgbClr val="C00000"/>
                </a:solidFill>
                <a:latin typeface="Calibri" panose="020F0502020204030204" pitchFamily="34" charset="0"/>
              </a:rPr>
              <a:t> program!</a:t>
            </a:r>
          </a:p>
        </p:txBody>
      </p:sp>
    </p:spTree>
    <p:extLst>
      <p:ext uri="{BB962C8B-B14F-4D97-AF65-F5344CB8AC3E}">
        <p14:creationId xmlns:p14="http://schemas.microsoft.com/office/powerpoint/2010/main" val="2404787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0722"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a:solidFill>
                  <a:srgbClr val="000000"/>
                </a:solidFill>
                <a:latin typeface="Cambria" pitchFamily="18" charset="0"/>
              </a:rPr>
              <a:t>Warning!   </a:t>
            </a:r>
            <a:r>
              <a:rPr lang="en-US" sz="4200" i="1" dirty="0">
                <a:solidFill>
                  <a:srgbClr val="000000"/>
                </a:solidFill>
                <a:latin typeface="Cambria" pitchFamily="18" charset="0"/>
              </a:rPr>
              <a:t>What's wrong here?</a:t>
            </a:r>
          </a:p>
        </p:txBody>
      </p:sp>
      <p:sp>
        <p:nvSpPr>
          <p:cNvPr id="30729" name="Text Box 9"/>
          <p:cNvSpPr txBox="1">
            <a:spLocks noChangeArrowheads="1"/>
          </p:cNvSpPr>
          <p:nvPr/>
        </p:nvSpPr>
        <p:spPr bwMode="auto">
          <a:xfrm>
            <a:off x="49953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state</a:t>
            </a:r>
          </a:p>
        </p:txBody>
      </p:sp>
      <p:sp>
        <p:nvSpPr>
          <p:cNvPr id="3073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73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3073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30738" name="Text Box 18"/>
          <p:cNvSpPr txBox="1">
            <a:spLocks noChangeArrowheads="1"/>
          </p:cNvSpPr>
          <p:nvPr/>
        </p:nvSpPr>
        <p:spPr bwMode="auto">
          <a:xfrm>
            <a:off x="6792383" y="1470378"/>
            <a:ext cx="18288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new state</a:t>
            </a: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solidFill>
                  <a:srgbClr val="000000"/>
                </a:solidFill>
                <a:latin typeface="Calibri" charset="0"/>
                <a:cs typeface="Calibri" charset="0"/>
              </a:rPr>
              <a:t>Picobot</a:t>
            </a:r>
            <a:r>
              <a:rPr lang="en-US" dirty="0" smtClean="0">
                <a:solidFill>
                  <a:srgbClr val="000000"/>
                </a:solidFill>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solidFill>
                  <a:srgbClr val="000000"/>
                </a:solidFill>
                <a:latin typeface="Calibri" charset="0"/>
                <a:cs typeface="Calibri" charset="0"/>
              </a:rPr>
              <a:t>When it finds a matching rule</a:t>
            </a:r>
            <a:r>
              <a:rPr lang="en-US" dirty="0" smtClean="0">
                <a:solidFill>
                  <a:srgbClr val="000000"/>
                </a:solidFill>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D6EAF6"/>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23"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5"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6"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4" name="Right Arrow 3"/>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27" name="Rectangle 32"/>
          <p:cNvSpPr>
            <a:spLocks noChangeArrowheads="1"/>
          </p:cNvSpPr>
          <p:nvPr/>
        </p:nvSpPr>
        <p:spPr bwMode="auto">
          <a:xfrm rot="21334809">
            <a:off x="1019655" y="4853114"/>
            <a:ext cx="7391400" cy="584775"/>
          </a:xfrm>
          <a:prstGeom prst="rect">
            <a:avLst/>
          </a:prstGeom>
          <a:solidFill>
            <a:srgbClr val="D6EAF6"/>
          </a:solidFill>
          <a:ln>
            <a:noFill/>
          </a:ln>
          <a:extLst/>
        </p:spPr>
        <p:txBody>
          <a:bodyPr wrap="square">
            <a:spAutoFit/>
          </a:bodyPr>
          <a:lstStyle/>
          <a:p>
            <a:pPr algn="ctr"/>
            <a:r>
              <a:rPr lang="en-US" sz="3200" dirty="0" smtClean="0">
                <a:solidFill>
                  <a:srgbClr val="000000"/>
                </a:solidFill>
                <a:latin typeface="Calibri" charset="0"/>
                <a:ea typeface="MS PGothic" charset="0"/>
                <a:cs typeface="Calibri" charset="0"/>
              </a:rPr>
              <a:t>There can only be </a:t>
            </a:r>
            <a:r>
              <a:rPr lang="en-US" sz="3200" b="1" dirty="0" smtClean="0">
                <a:solidFill>
                  <a:srgbClr val="C00000"/>
                </a:solidFill>
                <a:latin typeface="Calibri" charset="0"/>
                <a:ea typeface="MS PGothic" charset="0"/>
                <a:cs typeface="Calibri" charset="0"/>
              </a:rPr>
              <a:t>ONE</a:t>
            </a:r>
            <a:r>
              <a:rPr lang="en-US" sz="3200" dirty="0" smtClean="0">
                <a:solidFill>
                  <a:srgbClr val="000000"/>
                </a:solidFill>
                <a:latin typeface="Calibri" charset="0"/>
                <a:ea typeface="MS PGothic" charset="0"/>
                <a:cs typeface="Calibri" charset="0"/>
              </a:rPr>
              <a:t> rule per situation!</a:t>
            </a:r>
            <a:endParaRPr lang="en-US" sz="3200" dirty="0" smtClean="0">
              <a:solidFill>
                <a:srgbClr val="000000"/>
              </a:solidFill>
              <a:latin typeface="Times" charset="0"/>
              <a:ea typeface="MS PGothic" charset="0"/>
              <a:cs typeface="Calibri" charset="0"/>
            </a:endParaRPr>
          </a:p>
        </p:txBody>
      </p:sp>
      <p:sp>
        <p:nvSpPr>
          <p:cNvPr id="28" name="Rectangle 32"/>
          <p:cNvSpPr>
            <a:spLocks noChangeArrowheads="1"/>
          </p:cNvSpPr>
          <p:nvPr/>
        </p:nvSpPr>
        <p:spPr bwMode="auto">
          <a:xfrm rot="21334809">
            <a:off x="1360057" y="5534948"/>
            <a:ext cx="7391400" cy="584775"/>
          </a:xfrm>
          <a:prstGeom prst="rect">
            <a:avLst/>
          </a:prstGeom>
          <a:solidFill>
            <a:srgbClr val="D6EAF6"/>
          </a:solidFill>
          <a:ln>
            <a:noFill/>
          </a:ln>
          <a:extLst/>
        </p:spPr>
        <p:txBody>
          <a:bodyPr wrap="square">
            <a:spAutoFit/>
          </a:bodyPr>
          <a:lstStyle/>
          <a:p>
            <a:pPr algn="ctr"/>
            <a:r>
              <a:rPr lang="en-US" sz="3200" dirty="0" smtClean="0">
                <a:solidFill>
                  <a:srgbClr val="000000"/>
                </a:solidFill>
                <a:latin typeface="Calibri" charset="0"/>
                <a:ea typeface="MS PGothic" charset="0"/>
                <a:cs typeface="Calibri" charset="0"/>
              </a:rPr>
              <a:t>and a "situation" is </a:t>
            </a:r>
            <a:r>
              <a:rPr lang="en-US" sz="3200" i="1" dirty="0" smtClean="0">
                <a:solidFill>
                  <a:srgbClr val="120DF3"/>
                </a:solidFill>
                <a:latin typeface="Calibri" charset="0"/>
                <a:ea typeface="MS PGothic" charset="0"/>
                <a:cs typeface="Calibri" charset="0"/>
              </a:rPr>
              <a:t>state</a:t>
            </a:r>
            <a:r>
              <a:rPr lang="en-US" sz="3200" i="1" dirty="0" smtClean="0">
                <a:solidFill>
                  <a:srgbClr val="000000"/>
                </a:solidFill>
                <a:latin typeface="Calibri" charset="0"/>
                <a:ea typeface="MS PGothic" charset="0"/>
                <a:cs typeface="Calibri" charset="0"/>
              </a:rPr>
              <a:t> and </a:t>
            </a:r>
            <a:r>
              <a:rPr lang="en-US" sz="3200" i="1" dirty="0" smtClean="0">
                <a:solidFill>
                  <a:srgbClr val="120DF3"/>
                </a:solidFill>
                <a:latin typeface="Calibri" charset="0"/>
                <a:ea typeface="MS PGothic" charset="0"/>
                <a:cs typeface="Calibri" charset="0"/>
              </a:rPr>
              <a:t>surroundings</a:t>
            </a:r>
            <a:endParaRPr lang="en-US" sz="3200" i="1" dirty="0" smtClean="0">
              <a:solidFill>
                <a:srgbClr val="120DF3"/>
              </a:solidFill>
              <a:latin typeface="Times" charset="0"/>
              <a:ea typeface="MS PGothic" charset="0"/>
              <a:cs typeface="Calibri" charset="0"/>
            </a:endParaRPr>
          </a:p>
        </p:txBody>
      </p:sp>
      <p:sp>
        <p:nvSpPr>
          <p:cNvPr id="29" name="Text Box 17"/>
          <p:cNvSpPr txBox="1">
            <a:spLocks noChangeArrowheads="1"/>
          </p:cNvSpPr>
          <p:nvPr/>
        </p:nvSpPr>
        <p:spPr bwMode="auto">
          <a:xfrm rot="21337820">
            <a:off x="7263110" y="3210209"/>
            <a:ext cx="1666667" cy="40011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000" dirty="0" smtClean="0">
                <a:solidFill>
                  <a:srgbClr val="C00000"/>
                </a:solidFill>
                <a:latin typeface="Calibri" panose="020F0502020204030204" pitchFamily="34" charset="0"/>
              </a:rPr>
              <a:t>these two rules are a </a:t>
            </a:r>
            <a:r>
              <a:rPr lang="en-US" sz="1000" u="sng" dirty="0" smtClean="0">
                <a:solidFill>
                  <a:srgbClr val="C00000"/>
                </a:solidFill>
                <a:latin typeface="Calibri" panose="020F0502020204030204" pitchFamily="34" charset="0"/>
              </a:rPr>
              <a:t>broken</a:t>
            </a:r>
            <a:r>
              <a:rPr lang="en-US" sz="1000" dirty="0" smtClean="0">
                <a:solidFill>
                  <a:srgbClr val="C00000"/>
                </a:solidFill>
                <a:latin typeface="Calibri" panose="020F0502020204030204" pitchFamily="34" charset="0"/>
              </a:rPr>
              <a:t> </a:t>
            </a:r>
            <a:r>
              <a:rPr lang="en-US" sz="1000" dirty="0" err="1" smtClean="0">
                <a:solidFill>
                  <a:srgbClr val="C00000"/>
                </a:solidFill>
                <a:latin typeface="Calibri" panose="020F0502020204030204" pitchFamily="34" charset="0"/>
              </a:rPr>
              <a:t>Picobot</a:t>
            </a:r>
            <a:r>
              <a:rPr lang="en-US" sz="1000" dirty="0" smtClean="0">
                <a:solidFill>
                  <a:srgbClr val="C00000"/>
                </a:solidFill>
                <a:latin typeface="Calibri" panose="020F0502020204030204" pitchFamily="34" charset="0"/>
              </a:rPr>
              <a:t> program!</a:t>
            </a:r>
          </a:p>
        </p:txBody>
      </p:sp>
      <p:sp>
        <p:nvSpPr>
          <p:cNvPr id="32"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p>
        </p:txBody>
      </p:sp>
      <p:sp>
        <p:nvSpPr>
          <p:cNvPr id="33"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endParaRPr lang="en-US" sz="3200" b="1" dirty="0">
              <a:solidFill>
                <a:srgbClr val="000000"/>
              </a:solidFill>
              <a:latin typeface="Courier New" panose="02070309020205020404" pitchFamily="49" charset="0"/>
              <a:cs typeface="Courier New" panose="02070309020205020404" pitchFamily="49" charset="0"/>
            </a:endParaRPr>
          </a:p>
        </p:txBody>
      </p:sp>
      <p:sp>
        <p:nvSpPr>
          <p:cNvPr id="34" name="Right Arrow 33"/>
          <p:cNvSpPr/>
          <p:nvPr/>
        </p:nvSpPr>
        <p:spPr bwMode="auto">
          <a:xfrm rot="11281839">
            <a:off x="3487195" y="2020699"/>
            <a:ext cx="1194681" cy="805566"/>
          </a:xfrm>
          <a:prstGeom prst="rightArrow">
            <a:avLst>
              <a:gd name="adj1" fmla="val 34416"/>
              <a:gd name="adj2" fmla="val 50000"/>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5" name="Right Arrow 34"/>
          <p:cNvSpPr/>
          <p:nvPr/>
        </p:nvSpPr>
        <p:spPr bwMode="auto">
          <a:xfrm rot="11354873">
            <a:off x="3528042" y="2795370"/>
            <a:ext cx="1194681" cy="805566"/>
          </a:xfrm>
          <a:prstGeom prst="rightArrow">
            <a:avLst>
              <a:gd name="adj1" fmla="val 34416"/>
              <a:gd name="adj2" fmla="val 50000"/>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6" name="Rectangle 32"/>
          <p:cNvSpPr>
            <a:spLocks noChangeArrowheads="1"/>
          </p:cNvSpPr>
          <p:nvPr/>
        </p:nvSpPr>
        <p:spPr bwMode="auto">
          <a:xfrm>
            <a:off x="4343400" y="2182589"/>
            <a:ext cx="4073871" cy="1077218"/>
          </a:xfrm>
          <a:prstGeom prst="rect">
            <a:avLst/>
          </a:prstGeom>
          <a:solidFill>
            <a:srgbClr val="FF0000"/>
          </a:solidFill>
          <a:ln>
            <a:solidFill>
              <a:schemeClr val="bg1"/>
            </a:solidFill>
          </a:ln>
          <a:extLst/>
        </p:spPr>
        <p:txBody>
          <a:bodyPr wrap="square">
            <a:spAutoFit/>
          </a:bodyPr>
          <a:lstStyle/>
          <a:p>
            <a:pPr algn="ctr"/>
            <a:r>
              <a:rPr lang="en-US" sz="3200" dirty="0" smtClean="0">
                <a:solidFill>
                  <a:srgbClr val="FFFFFF"/>
                </a:solidFill>
                <a:latin typeface="Calibri" charset="0"/>
                <a:ea typeface="MS PGothic" charset="0"/>
                <a:cs typeface="Calibri" charset="0"/>
              </a:rPr>
              <a:t>These two situations COULD BE the same!</a:t>
            </a:r>
            <a:endParaRPr lang="en-US" sz="3200" dirty="0" smtClean="0">
              <a:solidFill>
                <a:srgbClr val="FFFFFF"/>
              </a:solidFill>
              <a:latin typeface="Times" charset="0"/>
              <a:ea typeface="MS PGothic" charset="0"/>
              <a:cs typeface="Calibri" charset="0"/>
            </a:endParaRPr>
          </a:p>
        </p:txBody>
      </p:sp>
    </p:spTree>
    <p:extLst>
      <p:ext uri="{BB962C8B-B14F-4D97-AF65-F5344CB8AC3E}">
        <p14:creationId xmlns:p14="http://schemas.microsoft.com/office/powerpoint/2010/main" val="1643307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1" descr="Picture 8.png"/>
          <p:cNvPicPr>
            <a:picLocks noChangeAspect="1"/>
          </p:cNvPicPr>
          <p:nvPr/>
        </p:nvPicPr>
        <p:blipFill rotWithShape="1">
          <a:blip r:embed="rId2">
            <a:extLst>
              <a:ext uri="{28A0092B-C50C-407E-A947-70E740481C1C}">
                <a14:useLocalDpi xmlns:a14="http://schemas.microsoft.com/office/drawing/2010/main" val="0"/>
              </a:ext>
            </a:extLst>
          </a:blip>
          <a:srcRect l="789" t="1264" r="47588" b="25935"/>
          <a:stretch/>
        </p:blipFill>
        <p:spPr bwMode="auto">
          <a:xfrm>
            <a:off x="247337" y="1295400"/>
            <a:ext cx="2556074" cy="2524477"/>
          </a:xfrm>
          <a:prstGeom prst="rect">
            <a:avLst/>
          </a:prstGeom>
          <a:noFill/>
          <a:ln w="19050">
            <a:solidFill>
              <a:srgbClr val="120DF3"/>
            </a:solidFill>
            <a:round/>
            <a:headEnd/>
            <a:tailEnd/>
          </a:ln>
          <a:extLst>
            <a:ext uri="{909E8E84-426E-40DD-AFC4-6F175D3DCCD1}">
              <a14:hiddenFill xmlns:a14="http://schemas.microsoft.com/office/drawing/2010/main">
                <a:solidFill>
                  <a:srgbClr val="FFFFFF"/>
                </a:solidFill>
              </a14:hiddenFill>
            </a:ext>
          </a:extLst>
        </p:spPr>
      </p:pic>
      <p:sp>
        <p:nvSpPr>
          <p:cNvPr id="26" name="Rounded Rectangle 25"/>
          <p:cNvSpPr/>
          <p:nvPr/>
        </p:nvSpPr>
        <p:spPr bwMode="auto">
          <a:xfrm>
            <a:off x="6163733" y="1061156"/>
            <a:ext cx="2897606" cy="5580944"/>
          </a:xfrm>
          <a:prstGeom prst="roundRect">
            <a:avLst>
              <a:gd name="adj" fmla="val 9654"/>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 name="Rounded Rectangle 2"/>
          <p:cNvSpPr/>
          <p:nvPr/>
        </p:nvSpPr>
        <p:spPr bwMode="auto">
          <a:xfrm>
            <a:off x="2971800" y="1033903"/>
            <a:ext cx="3124200" cy="5366897"/>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pic>
        <p:nvPicPr>
          <p:cNvPr id="40963" name="Picture 6" descr="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880" y="1220503"/>
            <a:ext cx="2624328" cy="264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1"/>
          <p:cNvSpPr txBox="1">
            <a:spLocks noChangeArrowheads="1"/>
          </p:cNvSpPr>
          <p:nvPr/>
        </p:nvSpPr>
        <p:spPr bwMode="auto">
          <a:xfrm>
            <a:off x="9937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smtClean="0">
                <a:solidFill>
                  <a:srgbClr val="000000"/>
                </a:solidFill>
                <a:latin typeface="Cambria" pitchFamily="18" charset="0"/>
                <a:cs typeface="Times New Roman" charset="0"/>
              </a:rPr>
              <a:t>CS ~ </a:t>
            </a:r>
            <a:r>
              <a:rPr lang="en-US" sz="4200" b="1" i="1" u="sng" dirty="0">
                <a:solidFill>
                  <a:srgbClr val="000000"/>
                </a:solidFill>
                <a:latin typeface="Cambria" pitchFamily="18" charset="0"/>
                <a:cs typeface="Times New Roman" charset="0"/>
              </a:rPr>
              <a:t>C</a:t>
            </a:r>
            <a:r>
              <a:rPr lang="en-US" sz="4200" i="1" dirty="0" smtClean="0">
                <a:solidFill>
                  <a:srgbClr val="000000"/>
                </a:solidFill>
                <a:latin typeface="Cambria" pitchFamily="18" charset="0"/>
                <a:cs typeface="Times New Roman" charset="0"/>
              </a:rPr>
              <a:t>omplexity</a:t>
            </a:r>
            <a:r>
              <a:rPr lang="en-US" sz="4200" dirty="0" smtClean="0">
                <a:solidFill>
                  <a:srgbClr val="000000"/>
                </a:solidFill>
                <a:latin typeface="Cambria" pitchFamily="18" charset="0"/>
                <a:cs typeface="Times New Roman" charset="0"/>
              </a:rPr>
              <a:t> </a:t>
            </a:r>
            <a:r>
              <a:rPr lang="en-US" sz="4200" b="1" u="sng" dirty="0">
                <a:solidFill>
                  <a:srgbClr val="000000"/>
                </a:solidFill>
                <a:latin typeface="Cambria" pitchFamily="18" charset="0"/>
                <a:cs typeface="Times New Roman" charset="0"/>
              </a:rPr>
              <a:t>S</a:t>
            </a:r>
            <a:r>
              <a:rPr lang="en-US" sz="4200" dirty="0" smtClean="0">
                <a:solidFill>
                  <a:srgbClr val="000000"/>
                </a:solidFill>
                <a:latin typeface="Cambria" pitchFamily="18" charset="0"/>
                <a:cs typeface="Times New Roman" charset="0"/>
              </a:rPr>
              <a:t>cience</a:t>
            </a:r>
          </a:p>
        </p:txBody>
      </p:sp>
      <p:sp>
        <p:nvSpPr>
          <p:cNvPr id="14" name="Text Box 7"/>
          <p:cNvSpPr txBox="1">
            <a:spLocks noChangeArrowheads="1"/>
          </p:cNvSpPr>
          <p:nvPr/>
        </p:nvSpPr>
        <p:spPr bwMode="auto">
          <a:xfrm>
            <a:off x="3203923" y="4920102"/>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solidFill>
                  <a:srgbClr val="000000"/>
                </a:solidFill>
                <a:latin typeface="Cambria"/>
                <a:cs typeface="Cambria"/>
              </a:rPr>
              <a:t>Shortest </a:t>
            </a:r>
            <a:r>
              <a:rPr lang="en-US" sz="1800" dirty="0" err="1">
                <a:solidFill>
                  <a:srgbClr val="000000"/>
                </a:solidFill>
                <a:latin typeface="Cambria"/>
                <a:cs typeface="Cambria"/>
              </a:rPr>
              <a:t>Picobot</a:t>
            </a:r>
            <a:r>
              <a:rPr lang="en-US" sz="1800" dirty="0">
                <a:solidFill>
                  <a:srgbClr val="000000"/>
                </a:solidFill>
                <a:latin typeface="Cambria"/>
                <a:cs typeface="Cambria"/>
              </a:rPr>
              <a:t> program: </a:t>
            </a:r>
          </a:p>
          <a:p>
            <a:pPr algn="ctr">
              <a:spcBef>
                <a:spcPct val="50000"/>
              </a:spcBef>
            </a:pPr>
            <a:r>
              <a:rPr lang="en-US" b="1" i="1" dirty="0" smtClean="0">
                <a:solidFill>
                  <a:srgbClr val="120DF3"/>
                </a:solidFill>
                <a:latin typeface="Cambria"/>
                <a:cs typeface="Cambria"/>
              </a:rPr>
              <a:t>8 rules</a:t>
            </a:r>
          </a:p>
        </p:txBody>
      </p:sp>
      <p:sp>
        <p:nvSpPr>
          <p:cNvPr id="2" name="Down Arrow 1"/>
          <p:cNvSpPr/>
          <p:nvPr/>
        </p:nvSpPr>
        <p:spPr bwMode="auto">
          <a:xfrm>
            <a:off x="5334000" y="5899414"/>
            <a:ext cx="609600" cy="936008"/>
          </a:xfrm>
          <a:prstGeom prst="downArrow">
            <a:avLst/>
          </a:prstGeom>
          <a:solidFill>
            <a:srgbClr val="FFCC99"/>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18" name="Text Box 7"/>
          <p:cNvSpPr txBox="1">
            <a:spLocks noChangeArrowheads="1"/>
          </p:cNvSpPr>
          <p:nvPr/>
        </p:nvSpPr>
        <p:spPr bwMode="auto">
          <a:xfrm>
            <a:off x="3558348" y="4005703"/>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Cambria"/>
                <a:cs typeface="Cambria"/>
              </a:rPr>
              <a:t>problem </a:t>
            </a:r>
            <a:r>
              <a:rPr lang="en-US" dirty="0">
                <a:solidFill>
                  <a:srgbClr val="000000"/>
                </a:solidFill>
                <a:latin typeface="Cambria"/>
                <a:cs typeface="Cambria"/>
              </a:rPr>
              <a:t>4</a:t>
            </a:r>
            <a:endParaRPr lang="en-US" dirty="0" smtClean="0">
              <a:solidFill>
                <a:srgbClr val="000000"/>
              </a:solidFill>
              <a:latin typeface="Cambria"/>
              <a:cs typeface="Cambria"/>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4723" y="1209323"/>
            <a:ext cx="2215627" cy="2219677"/>
          </a:xfrm>
          <a:prstGeom prst="rect">
            <a:avLst/>
          </a:prstGeom>
        </p:spPr>
      </p:pic>
      <p:sp>
        <p:nvSpPr>
          <p:cNvPr id="24" name="Text Box 7"/>
          <p:cNvSpPr txBox="1">
            <a:spLocks noChangeArrowheads="1"/>
          </p:cNvSpPr>
          <p:nvPr/>
        </p:nvSpPr>
        <p:spPr bwMode="auto">
          <a:xfrm>
            <a:off x="6673499" y="6192714"/>
            <a:ext cx="1878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2000" i="1" dirty="0" smtClean="0">
                <a:solidFill>
                  <a:srgbClr val="000000"/>
                </a:solidFill>
                <a:latin typeface="Cambria"/>
                <a:cs typeface="Cambria"/>
              </a:rPr>
              <a:t>pr. 6 (extra!)</a:t>
            </a:r>
          </a:p>
        </p:txBody>
      </p:sp>
      <p:pic>
        <p:nvPicPr>
          <p:cNvPr id="2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7" t="11546" r="53154" b="18640"/>
          <a:stretch/>
        </p:blipFill>
        <p:spPr bwMode="auto">
          <a:xfrm>
            <a:off x="6481798" y="3956316"/>
            <a:ext cx="2261477" cy="221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 Box 7"/>
          <p:cNvSpPr txBox="1">
            <a:spLocks noChangeArrowheads="1"/>
          </p:cNvSpPr>
          <p:nvPr/>
        </p:nvSpPr>
        <p:spPr bwMode="auto">
          <a:xfrm>
            <a:off x="6673499" y="3466904"/>
            <a:ext cx="1878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2000" i="1" dirty="0" smtClean="0">
                <a:solidFill>
                  <a:srgbClr val="000000"/>
                </a:solidFill>
                <a:latin typeface="Cambria"/>
                <a:cs typeface="Cambria"/>
              </a:rPr>
              <a:t>pr. 5 (extra!)</a:t>
            </a:r>
          </a:p>
        </p:txBody>
      </p:sp>
      <p:sp>
        <p:nvSpPr>
          <p:cNvPr id="21" name="Text Box 7"/>
          <p:cNvSpPr txBox="1">
            <a:spLocks noChangeArrowheads="1"/>
          </p:cNvSpPr>
          <p:nvPr/>
        </p:nvSpPr>
        <p:spPr bwMode="auto">
          <a:xfrm>
            <a:off x="228600" y="4928615"/>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solidFill>
                  <a:srgbClr val="000000"/>
                </a:solidFill>
                <a:latin typeface="Cambria"/>
                <a:cs typeface="Cambria"/>
              </a:rPr>
              <a:t>Shortest </a:t>
            </a:r>
            <a:r>
              <a:rPr lang="en-US" sz="1800" dirty="0" err="1">
                <a:solidFill>
                  <a:srgbClr val="000000"/>
                </a:solidFill>
                <a:latin typeface="Cambria"/>
                <a:cs typeface="Cambria"/>
              </a:rPr>
              <a:t>Picobot</a:t>
            </a:r>
            <a:r>
              <a:rPr lang="en-US" sz="1800" dirty="0">
                <a:solidFill>
                  <a:srgbClr val="000000"/>
                </a:solidFill>
                <a:latin typeface="Cambria"/>
                <a:cs typeface="Cambria"/>
              </a:rPr>
              <a:t> program: </a:t>
            </a:r>
          </a:p>
          <a:p>
            <a:pPr algn="ctr">
              <a:spcBef>
                <a:spcPct val="50000"/>
              </a:spcBef>
            </a:pPr>
            <a:r>
              <a:rPr lang="en-US" b="1" i="1" dirty="0">
                <a:solidFill>
                  <a:srgbClr val="120DF3"/>
                </a:solidFill>
                <a:latin typeface="Cambria"/>
                <a:cs typeface="Cambria"/>
              </a:rPr>
              <a:t>6</a:t>
            </a:r>
            <a:r>
              <a:rPr lang="en-US" b="1" i="1" dirty="0" smtClean="0">
                <a:solidFill>
                  <a:srgbClr val="120DF3"/>
                </a:solidFill>
                <a:latin typeface="Cambria"/>
                <a:cs typeface="Cambria"/>
              </a:rPr>
              <a:t> rules</a:t>
            </a:r>
          </a:p>
        </p:txBody>
      </p:sp>
      <p:sp>
        <p:nvSpPr>
          <p:cNvPr id="27" name="Text Box 7"/>
          <p:cNvSpPr txBox="1">
            <a:spLocks noChangeArrowheads="1"/>
          </p:cNvSpPr>
          <p:nvPr/>
        </p:nvSpPr>
        <p:spPr bwMode="auto">
          <a:xfrm>
            <a:off x="583025" y="4014216"/>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000000"/>
                </a:solidFill>
                <a:latin typeface="Cambria"/>
                <a:cs typeface="Cambria"/>
              </a:rPr>
              <a:t>problem 3</a:t>
            </a:r>
          </a:p>
        </p:txBody>
      </p:sp>
    </p:spTree>
    <p:extLst>
      <p:ext uri="{BB962C8B-B14F-4D97-AF65-F5344CB8AC3E}">
        <p14:creationId xmlns:p14="http://schemas.microsoft.com/office/powerpoint/2010/main" val="1504917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Tree>
    <p:extLst>
      <p:ext uri="{BB962C8B-B14F-4D97-AF65-F5344CB8AC3E}">
        <p14:creationId xmlns:p14="http://schemas.microsoft.com/office/powerpoint/2010/main" val="18159666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72690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1"/>
          <p:cNvSpPr txBox="1">
            <a:spLocks noChangeArrowheads="1"/>
          </p:cNvSpPr>
          <p:nvPr/>
        </p:nvSpPr>
        <p:spPr bwMode="auto">
          <a:xfrm rot="21105789">
            <a:off x="4221810" y="5484764"/>
            <a:ext cx="4285369" cy="738664"/>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
        <p:nvSpPr>
          <p:cNvPr id="2" name="Down Arrow 1"/>
          <p:cNvSpPr/>
          <p:nvPr/>
        </p:nvSpPr>
        <p:spPr bwMode="auto">
          <a:xfrm rot="9068496">
            <a:off x="4817357" y="3581877"/>
            <a:ext cx="533400" cy="838200"/>
          </a:xfrm>
          <a:prstGeom prst="downArrow">
            <a:avLst/>
          </a:prstGeom>
          <a:solidFill>
            <a:srgbClr val="FFCC99"/>
          </a:solidFill>
          <a:ln w="9525" cap="flat" cmpd="sng" algn="ctr">
            <a:solidFill>
              <a:srgbClr val="120DF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53191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
        <p:nvSpPr>
          <p:cNvPr id="11" name="Text Box 11"/>
          <p:cNvSpPr txBox="1">
            <a:spLocks noChangeArrowheads="1"/>
          </p:cNvSpPr>
          <p:nvPr/>
        </p:nvSpPr>
        <p:spPr bwMode="auto">
          <a:xfrm rot="20805629">
            <a:off x="311238" y="1352566"/>
            <a:ext cx="3330747" cy="2677656"/>
          </a:xfrm>
          <a:prstGeom prst="rect">
            <a:avLst/>
          </a:prstGeom>
          <a:solidFill>
            <a:srgbClr val="FFCC99"/>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Keep your "right hand" on the wall, </a:t>
            </a:r>
            <a:r>
              <a:rPr lang="en-US" sz="4200" i="1" dirty="0" err="1" smtClean="0">
                <a:solidFill>
                  <a:srgbClr val="120DF3"/>
                </a:solidFill>
                <a:latin typeface="Cambria" pitchFamily="18" charset="0"/>
                <a:cs typeface="Times New Roman" charset="0"/>
              </a:rPr>
              <a:t>Picobot</a:t>
            </a:r>
            <a:r>
              <a:rPr lang="en-US" sz="4200" i="1" dirty="0" smtClean="0">
                <a:solidFill>
                  <a:srgbClr val="120DF3"/>
                </a:solidFill>
                <a:latin typeface="Cambria" pitchFamily="18" charset="0"/>
                <a:cs typeface="Times New Roman" charset="0"/>
              </a:rPr>
              <a:t>!</a:t>
            </a:r>
          </a:p>
        </p:txBody>
      </p:sp>
      <p:sp>
        <p:nvSpPr>
          <p:cNvPr id="2" name="TextBox 1"/>
          <p:cNvSpPr txBox="1"/>
          <p:nvPr/>
        </p:nvSpPr>
        <p:spPr>
          <a:xfrm>
            <a:off x="6248400" y="5181600"/>
            <a:ext cx="2514600" cy="1384995"/>
          </a:xfrm>
          <a:prstGeom prst="rect">
            <a:avLst/>
          </a:prstGeom>
          <a:noFill/>
        </p:spPr>
        <p:txBody>
          <a:bodyPr wrap="square" rtlCol="0">
            <a:spAutoFit/>
          </a:bodyPr>
          <a:lstStyle/>
          <a:p>
            <a:pPr algn="ctr" eaLnBrk="1" fontAlgn="auto" hangingPunct="1">
              <a:spcBef>
                <a:spcPts val="0"/>
              </a:spcBef>
              <a:spcAft>
                <a:spcPts val="0"/>
              </a:spcAft>
            </a:pPr>
            <a:r>
              <a:rPr lang="en-US" sz="2800" dirty="0">
                <a:solidFill>
                  <a:prstClr val="black"/>
                </a:solidFill>
                <a:latin typeface="Cambria" panose="02040503050406030204" pitchFamily="18" charset="0"/>
                <a:ea typeface="MS PGothic" pitchFamily="34" charset="-128"/>
              </a:rPr>
              <a:t>W</a:t>
            </a:r>
            <a:r>
              <a:rPr lang="en-US" sz="2800" dirty="0" smtClean="0">
                <a:solidFill>
                  <a:prstClr val="black"/>
                </a:solidFill>
                <a:latin typeface="Cambria" panose="02040503050406030204" pitchFamily="18" charset="0"/>
                <a:ea typeface="MS PGothic" pitchFamily="34" charset="-128"/>
              </a:rPr>
              <a:t>hy might this be  </a:t>
            </a:r>
            <a:r>
              <a:rPr lang="en-US" sz="2800" i="1" dirty="0" smtClean="0">
                <a:solidFill>
                  <a:prstClr val="black"/>
                </a:solidFill>
                <a:latin typeface="Cambria" panose="02040503050406030204" pitchFamily="18" charset="0"/>
                <a:ea typeface="MS PGothic" pitchFamily="34" charset="-128"/>
              </a:rPr>
              <a:t>difficult</a:t>
            </a:r>
            <a:r>
              <a:rPr lang="en-US" sz="2800" dirty="0" smtClean="0">
                <a:solidFill>
                  <a:prstClr val="black"/>
                </a:solidFill>
                <a:latin typeface="Cambria" panose="02040503050406030204" pitchFamily="18" charset="0"/>
                <a:ea typeface="MS PGothic" pitchFamily="34" charset="-128"/>
              </a:rPr>
              <a:t>  for </a:t>
            </a:r>
            <a:r>
              <a:rPr lang="en-US" sz="2800" dirty="0" err="1" smtClean="0">
                <a:solidFill>
                  <a:prstClr val="black"/>
                </a:solidFill>
                <a:latin typeface="Cambria" panose="02040503050406030204" pitchFamily="18" charset="0"/>
                <a:ea typeface="MS PGothic" pitchFamily="34" charset="-128"/>
              </a:rPr>
              <a:t>Picobot</a:t>
            </a:r>
            <a:r>
              <a:rPr lang="en-US" sz="2800" dirty="0" smtClean="0">
                <a:solidFill>
                  <a:prstClr val="black"/>
                </a:solidFill>
                <a:latin typeface="Cambria" panose="02040503050406030204" pitchFamily="18" charset="0"/>
                <a:ea typeface="MS PGothic" pitchFamily="34" charset="-128"/>
              </a:rPr>
              <a:t>?</a:t>
            </a:r>
            <a:endParaRPr lang="en-US" sz="2800" dirty="0">
              <a:solidFill>
                <a:prstClr val="black"/>
              </a:solidFill>
              <a:latin typeface="Cambria" panose="02040503050406030204" pitchFamily="18" charset="0"/>
              <a:ea typeface="MS PGothic" pitchFamily="34" charset="-128"/>
            </a:endParaRPr>
          </a:p>
        </p:txBody>
      </p:sp>
    </p:spTree>
    <p:extLst>
      <p:ext uri="{BB962C8B-B14F-4D97-AF65-F5344CB8AC3E}">
        <p14:creationId xmlns:p14="http://schemas.microsoft.com/office/powerpoint/2010/main" val="6980411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
        <p:nvSpPr>
          <p:cNvPr id="11" name="Text Box 11"/>
          <p:cNvSpPr txBox="1">
            <a:spLocks noChangeArrowheads="1"/>
          </p:cNvSpPr>
          <p:nvPr/>
        </p:nvSpPr>
        <p:spPr bwMode="auto">
          <a:xfrm rot="20805629">
            <a:off x="311238" y="1352566"/>
            <a:ext cx="3330747" cy="2677656"/>
          </a:xfrm>
          <a:prstGeom prst="rect">
            <a:avLst/>
          </a:prstGeom>
          <a:solidFill>
            <a:srgbClr val="FFCC99"/>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Keep your "right hand" on the wall, </a:t>
            </a:r>
            <a:r>
              <a:rPr lang="en-US" sz="4200" i="1" dirty="0" err="1" smtClean="0">
                <a:solidFill>
                  <a:srgbClr val="120DF3"/>
                </a:solidFill>
                <a:latin typeface="Cambria" pitchFamily="18" charset="0"/>
                <a:cs typeface="Times New Roman" charset="0"/>
              </a:rPr>
              <a:t>Picobot</a:t>
            </a:r>
            <a:r>
              <a:rPr lang="en-US" sz="4200" i="1" dirty="0" smtClean="0">
                <a:solidFill>
                  <a:srgbClr val="120DF3"/>
                </a:solidFill>
                <a:latin typeface="Cambria" pitchFamily="18" charset="0"/>
                <a:cs typeface="Times New Roman" charset="0"/>
              </a:rPr>
              <a:t>!</a:t>
            </a:r>
          </a:p>
        </p:txBody>
      </p:sp>
      <p:sp>
        <p:nvSpPr>
          <p:cNvPr id="7" name="Text Box 11"/>
          <p:cNvSpPr txBox="1">
            <a:spLocks noChangeArrowheads="1"/>
          </p:cNvSpPr>
          <p:nvPr/>
        </p:nvSpPr>
        <p:spPr bwMode="auto">
          <a:xfrm>
            <a:off x="6226264" y="4678740"/>
            <a:ext cx="2564959" cy="156966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Cambria" pitchFamily="18" charset="0"/>
                <a:cs typeface="Times New Roman" charset="0"/>
              </a:rPr>
              <a:t>We'll need to use state to represent the </a:t>
            </a:r>
            <a:r>
              <a:rPr lang="en-US" b="1" i="1" dirty="0" smtClean="0">
                <a:solidFill>
                  <a:srgbClr val="120DF3"/>
                </a:solidFill>
                <a:latin typeface="Cambria" pitchFamily="18" charset="0"/>
                <a:cs typeface="Times New Roman" charset="0"/>
              </a:rPr>
              <a:t>direction </a:t>
            </a:r>
            <a:r>
              <a:rPr lang="en-US" b="1" i="1" dirty="0" err="1" smtClean="0">
                <a:solidFill>
                  <a:srgbClr val="120DF3"/>
                </a:solidFill>
                <a:latin typeface="Cambria" pitchFamily="18" charset="0"/>
                <a:cs typeface="Times New Roman" charset="0"/>
              </a:rPr>
              <a:t>Picobot</a:t>
            </a:r>
            <a:r>
              <a:rPr lang="en-US" b="1" i="1" dirty="0" smtClean="0">
                <a:solidFill>
                  <a:srgbClr val="120DF3"/>
                </a:solidFill>
                <a:latin typeface="Cambria" pitchFamily="18" charset="0"/>
                <a:cs typeface="Times New Roman" charset="0"/>
              </a:rPr>
              <a:t> is facing</a:t>
            </a:r>
            <a:r>
              <a:rPr lang="en-US" dirty="0" smtClean="0">
                <a:solidFill>
                  <a:srgbClr val="000000"/>
                </a:solidFill>
                <a:latin typeface="Cambria" pitchFamily="18" charset="0"/>
                <a:cs typeface="Times New Roman" charset="0"/>
              </a:rPr>
              <a:t>.</a:t>
            </a:r>
          </a:p>
        </p:txBody>
      </p:sp>
      <p:sp>
        <p:nvSpPr>
          <p:cNvPr id="8" name="Rectangle 7"/>
          <p:cNvSpPr/>
          <p:nvPr/>
        </p:nvSpPr>
        <p:spPr>
          <a:xfrm>
            <a:off x="6006501" y="1600200"/>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S PGothic" pitchFamily="34" charset="-128"/>
                <a:cs typeface="Times New Roman" charset="0"/>
              </a:rPr>
              <a:t>State </a:t>
            </a:r>
            <a:r>
              <a:rPr lang="en-US" sz="3200" b="1" dirty="0" smtClean="0">
                <a:solidFill>
                  <a:srgbClr val="120DF3"/>
                </a:solidFill>
                <a:latin typeface="Cambria" pitchFamily="18" charset="0"/>
                <a:ea typeface="MS PGothic" pitchFamily="34" charset="-128"/>
                <a:cs typeface="Times New Roman" charset="0"/>
              </a:rPr>
              <a:t>0</a:t>
            </a:r>
            <a:endParaRPr lang="en-US" sz="3200" b="1" dirty="0">
              <a:solidFill>
                <a:srgbClr val="120DF3"/>
              </a:solidFill>
              <a:latin typeface="Calibri"/>
              <a:ea typeface="MS PGothic" pitchFamily="34" charset="-128"/>
            </a:endParaRPr>
          </a:p>
        </p:txBody>
      </p:sp>
      <p:sp>
        <p:nvSpPr>
          <p:cNvPr id="9" name="Rectangle 8"/>
          <p:cNvSpPr/>
          <p:nvPr/>
        </p:nvSpPr>
        <p:spPr>
          <a:xfrm>
            <a:off x="6019800" y="2141875"/>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S PGothic" pitchFamily="34" charset="-128"/>
                <a:cs typeface="Times New Roman" charset="0"/>
              </a:rPr>
              <a:t>State </a:t>
            </a:r>
            <a:r>
              <a:rPr lang="en-US" sz="3200" b="1" dirty="0" smtClean="0">
                <a:solidFill>
                  <a:srgbClr val="120DF3"/>
                </a:solidFill>
                <a:latin typeface="Cambria" pitchFamily="18" charset="0"/>
                <a:ea typeface="MS PGothic" pitchFamily="34" charset="-128"/>
                <a:cs typeface="Times New Roman" charset="0"/>
              </a:rPr>
              <a:t>1</a:t>
            </a:r>
            <a:endParaRPr lang="en-US" sz="3200" b="1" dirty="0">
              <a:solidFill>
                <a:srgbClr val="120DF3"/>
              </a:solidFill>
              <a:latin typeface="Calibri"/>
              <a:ea typeface="MS PGothic" pitchFamily="34" charset="-128"/>
            </a:endParaRPr>
          </a:p>
        </p:txBody>
      </p:sp>
      <p:sp>
        <p:nvSpPr>
          <p:cNvPr id="10" name="Rectangle 9"/>
          <p:cNvSpPr/>
          <p:nvPr/>
        </p:nvSpPr>
        <p:spPr>
          <a:xfrm>
            <a:off x="6019800" y="2683550"/>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S PGothic" pitchFamily="34" charset="-128"/>
                <a:cs typeface="Times New Roman" charset="0"/>
              </a:rPr>
              <a:t>State </a:t>
            </a:r>
            <a:r>
              <a:rPr lang="en-US" sz="3200" b="1" dirty="0" smtClean="0">
                <a:solidFill>
                  <a:srgbClr val="120DF3"/>
                </a:solidFill>
                <a:latin typeface="Cambria" pitchFamily="18" charset="0"/>
                <a:ea typeface="MS PGothic" pitchFamily="34" charset="-128"/>
                <a:cs typeface="Times New Roman" charset="0"/>
              </a:rPr>
              <a:t>2</a:t>
            </a:r>
            <a:endParaRPr lang="en-US" sz="3200" b="1" dirty="0">
              <a:solidFill>
                <a:srgbClr val="120DF3"/>
              </a:solidFill>
              <a:latin typeface="Calibri"/>
              <a:ea typeface="MS PGothic" pitchFamily="34" charset="-128"/>
            </a:endParaRPr>
          </a:p>
        </p:txBody>
      </p:sp>
      <p:sp>
        <p:nvSpPr>
          <p:cNvPr id="12" name="Rectangle 11"/>
          <p:cNvSpPr/>
          <p:nvPr/>
        </p:nvSpPr>
        <p:spPr>
          <a:xfrm>
            <a:off x="6019800" y="3225225"/>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S PGothic" pitchFamily="34" charset="-128"/>
                <a:cs typeface="Times New Roman" charset="0"/>
              </a:rPr>
              <a:t>State </a:t>
            </a:r>
            <a:r>
              <a:rPr lang="en-US" sz="3200" b="1" dirty="0" smtClean="0">
                <a:solidFill>
                  <a:srgbClr val="120DF3"/>
                </a:solidFill>
                <a:latin typeface="Cambria" pitchFamily="18" charset="0"/>
                <a:ea typeface="MS PGothic" pitchFamily="34" charset="-128"/>
                <a:cs typeface="Times New Roman" charset="0"/>
              </a:rPr>
              <a:t>3</a:t>
            </a:r>
            <a:endParaRPr lang="en-US" sz="3200" b="1" dirty="0">
              <a:solidFill>
                <a:srgbClr val="120DF3"/>
              </a:solidFill>
              <a:latin typeface="Calibri"/>
              <a:ea typeface="MS PGothic" pitchFamily="34" charset="-128"/>
            </a:endParaRPr>
          </a:p>
        </p:txBody>
      </p:sp>
      <p:sp>
        <p:nvSpPr>
          <p:cNvPr id="13" name="Rectangle 12"/>
          <p:cNvSpPr/>
          <p:nvPr/>
        </p:nvSpPr>
        <p:spPr>
          <a:xfrm>
            <a:off x="7381522" y="1140767"/>
            <a:ext cx="771878" cy="369332"/>
          </a:xfrm>
          <a:prstGeom prst="rect">
            <a:avLst/>
          </a:prstGeom>
          <a:solidFill>
            <a:srgbClr val="CCECFF"/>
          </a:solidFill>
        </p:spPr>
        <p:txBody>
          <a:bodyPr wrap="none">
            <a:spAutoFit/>
          </a:bodyPr>
          <a:lstStyle/>
          <a:p>
            <a:pPr algn="ctr" eaLnBrk="1" fontAlgn="auto" hangingPunct="1">
              <a:spcBef>
                <a:spcPts val="0"/>
              </a:spcBef>
              <a:spcAft>
                <a:spcPts val="0"/>
              </a:spcAft>
            </a:pPr>
            <a:r>
              <a:rPr lang="en-US" sz="1800" dirty="0" smtClean="0">
                <a:solidFill>
                  <a:srgbClr val="000000"/>
                </a:solidFill>
                <a:latin typeface="Cambria" pitchFamily="18" charset="0"/>
                <a:ea typeface="MS PGothic" pitchFamily="34" charset="-128"/>
                <a:cs typeface="Times New Roman" charset="0"/>
              </a:rPr>
              <a:t>facing</a:t>
            </a:r>
            <a:endParaRPr lang="en-US" sz="1800" dirty="0">
              <a:solidFill>
                <a:prstClr val="black"/>
              </a:solidFill>
              <a:latin typeface="Calibri"/>
              <a:ea typeface="MS PGothic" pitchFamily="34" charset="-128"/>
            </a:endParaRPr>
          </a:p>
        </p:txBody>
      </p:sp>
      <p:sp>
        <p:nvSpPr>
          <p:cNvPr id="14" name="Right Arrow 13"/>
          <p:cNvSpPr/>
          <p:nvPr/>
        </p:nvSpPr>
        <p:spPr bwMode="auto">
          <a:xfrm rot="16200000">
            <a:off x="7429500" y="3882320"/>
            <a:ext cx="1066800" cy="685800"/>
          </a:xfrm>
          <a:prstGeom prst="rightArrow">
            <a:avLst/>
          </a:prstGeom>
          <a:solidFill>
            <a:srgbClr val="CCECFF"/>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mtClean="0">
              <a:solidFill>
                <a:prstClr val="black"/>
              </a:solidFill>
              <a:latin typeface="Times" pitchFamily="1" charset="0"/>
              <a:ea typeface="MS PGothic" pitchFamily="34" charset="-128"/>
            </a:endParaRPr>
          </a:p>
        </p:txBody>
      </p:sp>
      <p:sp>
        <p:nvSpPr>
          <p:cNvPr id="15" name="Rectangle 14"/>
          <p:cNvSpPr/>
          <p:nvPr/>
        </p:nvSpPr>
        <p:spPr>
          <a:xfrm>
            <a:off x="8305800" y="1066800"/>
            <a:ext cx="613970" cy="461665"/>
          </a:xfrm>
          <a:prstGeom prst="rect">
            <a:avLst/>
          </a:prstGeom>
          <a:solidFill>
            <a:schemeClr val="bg1">
              <a:lumMod val="85000"/>
            </a:schemeClr>
          </a:solidFill>
        </p:spPr>
        <p:txBody>
          <a:bodyPr wrap="square">
            <a:spAutoFit/>
          </a:bodyPr>
          <a:lstStyle/>
          <a:p>
            <a:pPr algn="ctr" eaLnBrk="1" fontAlgn="auto" hangingPunct="1">
              <a:spcBef>
                <a:spcPts val="0"/>
              </a:spcBef>
              <a:spcAft>
                <a:spcPts val="0"/>
              </a:spcAft>
            </a:pPr>
            <a:r>
              <a:rPr lang="en-US" sz="1200" dirty="0" smtClean="0">
                <a:solidFill>
                  <a:srgbClr val="000000"/>
                </a:solidFill>
                <a:latin typeface="Cambria" pitchFamily="18" charset="0"/>
                <a:cs typeface="Times New Roman" charset="0"/>
              </a:rPr>
              <a:t>to the right</a:t>
            </a:r>
            <a:endParaRPr lang="en-US" sz="1200" dirty="0">
              <a:solidFill>
                <a:prstClr val="black"/>
              </a:solidFill>
              <a:latin typeface="Calibri"/>
            </a:endParaRPr>
          </a:p>
        </p:txBody>
      </p:sp>
    </p:spTree>
    <p:extLst>
      <p:ext uri="{BB962C8B-B14F-4D97-AF65-F5344CB8AC3E}">
        <p14:creationId xmlns:p14="http://schemas.microsoft.com/office/powerpoint/2010/main" val="4170428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998"/>
          <a:stretch/>
        </p:blipFill>
        <p:spPr>
          <a:xfrm>
            <a:off x="420129" y="3085071"/>
            <a:ext cx="8305800" cy="3712336"/>
          </a:xfrm>
          <a:prstGeom prst="rect">
            <a:avLst/>
          </a:prstGeom>
        </p:spPr>
      </p:pic>
      <p:sp>
        <p:nvSpPr>
          <p:cNvPr id="11" name="Text Box 5"/>
          <p:cNvSpPr txBox="1">
            <a:spLocks noChangeArrowheads="1"/>
          </p:cNvSpPr>
          <p:nvPr/>
        </p:nvSpPr>
        <p:spPr bwMode="auto">
          <a:xfrm>
            <a:off x="228600" y="177880"/>
            <a:ext cx="8077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In-person help:  </a:t>
            </a:r>
            <a:r>
              <a:rPr lang="en-US" sz="4200" i="1" dirty="0" smtClean="0">
                <a:latin typeface="Cambria" pitchFamily="18" charset="0"/>
              </a:rPr>
              <a:t>"</a:t>
            </a:r>
            <a:r>
              <a:rPr lang="en-US" sz="4200" b="1" i="1" dirty="0" err="1" smtClean="0">
                <a:latin typeface="Cambria" pitchFamily="18" charset="0"/>
              </a:rPr>
              <a:t>grutoring</a:t>
            </a:r>
            <a:r>
              <a:rPr lang="en-US" sz="4200" i="1" dirty="0" smtClean="0">
                <a:latin typeface="Cambria" pitchFamily="18" charset="0"/>
              </a:rPr>
              <a:t>"</a:t>
            </a:r>
            <a:endParaRPr lang="en-US" sz="4200" dirty="0">
              <a:latin typeface="Cambria"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1236" y="2302468"/>
            <a:ext cx="6820852" cy="733527"/>
          </a:xfrm>
          <a:prstGeom prst="rect">
            <a:avLst/>
          </a:prstGeom>
          <a:solidFill>
            <a:srgbClr val="FF9900"/>
          </a:solidFill>
        </p:spPr>
      </p:pic>
      <p:sp>
        <p:nvSpPr>
          <p:cNvPr id="15" name="Text Box 5"/>
          <p:cNvSpPr txBox="1">
            <a:spLocks noChangeArrowheads="1"/>
          </p:cNvSpPr>
          <p:nvPr/>
        </p:nvSpPr>
        <p:spPr bwMode="auto">
          <a:xfrm>
            <a:off x="228600" y="2438400"/>
            <a:ext cx="1752600"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smtClean="0">
                <a:latin typeface="Cambria" pitchFamily="18" charset="0"/>
              </a:rPr>
              <a:t>this link:</a:t>
            </a:r>
            <a:endParaRPr lang="en-US" dirty="0">
              <a:latin typeface="Cambria" pitchFamily="18" charset="0"/>
            </a:endParaRPr>
          </a:p>
        </p:txBody>
      </p:sp>
      <p:sp>
        <p:nvSpPr>
          <p:cNvPr id="6" name="Down Arrow 5"/>
          <p:cNvSpPr/>
          <p:nvPr/>
        </p:nvSpPr>
        <p:spPr>
          <a:xfrm rot="19271045">
            <a:off x="6276421" y="2269906"/>
            <a:ext cx="334788" cy="538537"/>
          </a:xfrm>
          <a:prstGeom prst="downArrow">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88182" y="1126342"/>
            <a:ext cx="7010400" cy="461665"/>
          </a:xfrm>
          <a:prstGeom prst="rect">
            <a:avLst/>
          </a:prstGeom>
        </p:spPr>
        <p:txBody>
          <a:bodyPr wrap="square">
            <a:spAutoFit/>
          </a:bodyPr>
          <a:lstStyle/>
          <a:p>
            <a:r>
              <a:rPr lang="en-US" sz="2400" b="1" i="1" dirty="0" smtClean="0">
                <a:latin typeface="Cambria" pitchFamily="18" charset="0"/>
              </a:rPr>
              <a:t>every day</a:t>
            </a:r>
            <a:r>
              <a:rPr lang="en-US" sz="2400" dirty="0" smtClean="0">
                <a:latin typeface="Cambria" pitchFamily="18" charset="0"/>
              </a:rPr>
              <a:t> there are tutoring hours in the </a:t>
            </a:r>
            <a:r>
              <a:rPr lang="en-US" sz="2400" b="1" i="1" dirty="0" smtClean="0">
                <a:latin typeface="Cambria" pitchFamily="18" charset="0"/>
              </a:rPr>
              <a:t>LAC</a:t>
            </a:r>
            <a:r>
              <a:rPr lang="en-US" sz="2400" dirty="0" smtClean="0">
                <a:latin typeface="Cambria" pitchFamily="18" charset="0"/>
              </a:rPr>
              <a:t> lab </a:t>
            </a:r>
            <a:endParaRPr lang="en-US" sz="2400" dirty="0"/>
          </a:p>
        </p:txBody>
      </p:sp>
      <p:sp>
        <p:nvSpPr>
          <p:cNvPr id="17" name="Rectangle 16"/>
          <p:cNvSpPr/>
          <p:nvPr/>
        </p:nvSpPr>
        <p:spPr>
          <a:xfrm>
            <a:off x="8023444" y="998922"/>
            <a:ext cx="1022428" cy="830997"/>
          </a:xfrm>
          <a:prstGeom prst="rect">
            <a:avLst/>
          </a:prstGeom>
          <a:noFill/>
        </p:spPr>
        <p:txBody>
          <a:bodyPr wrap="square">
            <a:spAutoFit/>
          </a:bodyPr>
          <a:lstStyle/>
          <a:p>
            <a:pPr algn="ctr"/>
            <a:r>
              <a:rPr lang="en-US" sz="1600" dirty="0" err="1" smtClean="0">
                <a:latin typeface="Calibri" panose="020F0502020204030204" pitchFamily="34" charset="0"/>
              </a:rPr>
              <a:t>Linde</a:t>
            </a:r>
            <a:r>
              <a:rPr lang="en-US" sz="1600" dirty="0" smtClean="0">
                <a:latin typeface="Calibri" panose="020F0502020204030204" pitchFamily="34" charset="0"/>
              </a:rPr>
              <a:t> Activities Center</a:t>
            </a:r>
            <a:endParaRPr lang="en-US" sz="1600" dirty="0">
              <a:latin typeface="Calibri" panose="020F0502020204030204" pitchFamily="34" charset="0"/>
            </a:endParaRPr>
          </a:p>
        </p:txBody>
      </p:sp>
      <p:sp>
        <p:nvSpPr>
          <p:cNvPr id="12" name="Rectangle 11"/>
          <p:cNvSpPr/>
          <p:nvPr/>
        </p:nvSpPr>
        <p:spPr>
          <a:xfrm>
            <a:off x="773288" y="1635359"/>
            <a:ext cx="8142111" cy="461665"/>
          </a:xfrm>
          <a:prstGeom prst="rect">
            <a:avLst/>
          </a:prstGeom>
        </p:spPr>
        <p:txBody>
          <a:bodyPr wrap="square">
            <a:spAutoFit/>
          </a:bodyPr>
          <a:lstStyle/>
          <a:p>
            <a:r>
              <a:rPr lang="en-US" sz="2400" b="1" i="1" dirty="0" smtClean="0">
                <a:latin typeface="Cambria" pitchFamily="18" charset="0"/>
              </a:rPr>
              <a:t>many days</a:t>
            </a:r>
            <a:r>
              <a:rPr lang="en-US" sz="2400" dirty="0" smtClean="0">
                <a:latin typeface="Cambria" pitchFamily="18" charset="0"/>
              </a:rPr>
              <a:t> there are tutoring hours at other campuses</a:t>
            </a:r>
            <a:endParaRPr lang="en-US" sz="2400" dirty="0"/>
          </a:p>
        </p:txBody>
      </p:sp>
      <p:sp>
        <p:nvSpPr>
          <p:cNvPr id="14" name="Text Box 5"/>
          <p:cNvSpPr txBox="1">
            <a:spLocks noChangeArrowheads="1"/>
          </p:cNvSpPr>
          <p:nvPr/>
        </p:nvSpPr>
        <p:spPr bwMode="auto">
          <a:xfrm>
            <a:off x="6014416" y="3010606"/>
            <a:ext cx="1752600" cy="461665"/>
          </a:xfrm>
          <a:prstGeom prst="rect">
            <a:avLst/>
          </a:prstGeom>
          <a:solidFill>
            <a:srgbClr val="C00000"/>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solidFill>
                  <a:schemeClr val="bg1"/>
                </a:solidFill>
                <a:latin typeface="Cambria" pitchFamily="18" charset="0"/>
              </a:rPr>
              <a:t>this page</a:t>
            </a:r>
            <a:endParaRPr lang="en-US" b="1" dirty="0">
              <a:solidFill>
                <a:schemeClr val="bg1"/>
              </a:solidFill>
              <a:latin typeface="Cambria" pitchFamily="18" charset="0"/>
            </a:endParaRPr>
          </a:p>
        </p:txBody>
      </p:sp>
      <p:sp>
        <p:nvSpPr>
          <p:cNvPr id="18" name="Down Arrow 17"/>
          <p:cNvSpPr/>
          <p:nvPr/>
        </p:nvSpPr>
        <p:spPr>
          <a:xfrm rot="1262323">
            <a:off x="5724308" y="3425402"/>
            <a:ext cx="334788" cy="538537"/>
          </a:xfrm>
          <a:prstGeom prst="downArrow">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7469578">
            <a:off x="6990620" y="4467879"/>
            <a:ext cx="334788" cy="538537"/>
          </a:xfrm>
          <a:prstGeom prst="downArrow">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6758908" y="2253392"/>
            <a:ext cx="1752600" cy="461665"/>
          </a:xfrm>
          <a:prstGeom prst="rect">
            <a:avLst/>
          </a:prstGeom>
          <a:solidFill>
            <a:srgbClr val="C00000"/>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b="1" dirty="0" smtClean="0">
                <a:solidFill>
                  <a:schemeClr val="bg1"/>
                </a:solidFill>
                <a:latin typeface="Cambria" pitchFamily="18" charset="0"/>
              </a:rPr>
              <a:t>this </a:t>
            </a:r>
            <a:r>
              <a:rPr lang="en-US" b="1" dirty="0" smtClean="0">
                <a:solidFill>
                  <a:schemeClr val="bg1"/>
                </a:solidFill>
                <a:latin typeface="Cambria" pitchFamily="18" charset="0"/>
              </a:rPr>
              <a:t>link</a:t>
            </a:r>
            <a:endParaRPr lang="en-US" b="1" dirty="0">
              <a:solidFill>
                <a:schemeClr val="bg1"/>
              </a:solidFill>
              <a:latin typeface="Cambria" pitchFamily="18" charset="0"/>
            </a:endParaRPr>
          </a:p>
        </p:txBody>
      </p:sp>
    </p:spTree>
    <p:extLst>
      <p:ext uri="{BB962C8B-B14F-4D97-AF65-F5344CB8AC3E}">
        <p14:creationId xmlns:p14="http://schemas.microsoft.com/office/powerpoint/2010/main" val="26942891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1630238"/>
            <a:ext cx="5554662" cy="676275"/>
          </a:xfrm>
          <a:prstGeom prst="roundRect">
            <a:avLst>
              <a:gd name="adj" fmla="val 23344"/>
            </a:avLst>
          </a:prstGeom>
          <a:solidFill>
            <a:srgbClr val="D6EAF6"/>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28" name="Rectangle 17"/>
          <p:cNvSpPr>
            <a:spLocks noChangeArrowheads="1"/>
          </p:cNvSpPr>
          <p:nvPr/>
        </p:nvSpPr>
        <p:spPr bwMode="auto">
          <a:xfrm>
            <a:off x="8167688" y="2938463"/>
            <a:ext cx="496887" cy="495300"/>
          </a:xfrm>
          <a:prstGeom prst="rect">
            <a:avLst/>
          </a:prstGeom>
          <a:noFill/>
          <a:ln w="9525" algn="ctr">
            <a:solidFill>
              <a:schemeClr val="bg1">
                <a:lumMod val="65000"/>
              </a:schemeClr>
            </a:solidFill>
            <a:round/>
            <a:headEnd/>
            <a:tailEn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1" name="Rectangle 17"/>
          <p:cNvSpPr>
            <a:spLocks noChangeArrowheads="1"/>
          </p:cNvSpPr>
          <p:nvPr/>
        </p:nvSpPr>
        <p:spPr bwMode="auto">
          <a:xfrm>
            <a:off x="8153400" y="185883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892" name="Text Box 10"/>
          <p:cNvSpPr txBox="1">
            <a:spLocks noChangeArrowheads="1"/>
          </p:cNvSpPr>
          <p:nvPr/>
        </p:nvSpPr>
        <p:spPr bwMode="auto">
          <a:xfrm>
            <a:off x="944563" y="140014"/>
            <a:ext cx="7970837" cy="323165"/>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eaLnBrk="1" fontAlgn="auto" hangingPunct="1">
              <a:spcBef>
                <a:spcPct val="50000"/>
              </a:spcBef>
              <a:spcAft>
                <a:spcPts val="0"/>
              </a:spcAft>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t>
            </a:r>
            <a:r>
              <a:rPr lang="en-US" sz="1500" b="1" i="1" u="sng" dirty="0">
                <a:solidFill>
                  <a:srgbClr val="000000"/>
                </a:solidFill>
                <a:latin typeface="Cambria" pitchFamily="18" charset="0"/>
              </a:rPr>
              <a:t>always</a:t>
            </a:r>
            <a:r>
              <a:rPr lang="en-US" sz="1500" b="1" i="1" dirty="0">
                <a:solidFill>
                  <a:srgbClr val="000000"/>
                </a:solidFill>
                <a:latin typeface="Cambria" pitchFamily="18" charset="0"/>
              </a:rPr>
              <a:t> on the wall</a:t>
            </a:r>
            <a:r>
              <a:rPr lang="en-US" sz="1500" b="1" i="1" dirty="0" smtClean="0">
                <a:solidFill>
                  <a:srgbClr val="000000"/>
                </a:solidFill>
                <a:latin typeface="Cambria" pitchFamily="18" charset="0"/>
              </a:rPr>
              <a:t>...</a:t>
            </a:r>
            <a:endParaRPr lang="en-US" sz="1500" dirty="0">
              <a:solidFill>
                <a:srgbClr val="000000"/>
              </a:solidFill>
              <a:latin typeface="Cambria" pitchFamily="18" charset="0"/>
            </a:endParaRPr>
          </a:p>
        </p:txBody>
      </p:sp>
      <p:sp>
        <p:nvSpPr>
          <p:cNvPr id="35847" name="Freeform 1"/>
          <p:cNvSpPr>
            <a:spLocks/>
          </p:cNvSpPr>
          <p:nvPr/>
        </p:nvSpPr>
        <p:spPr bwMode="auto">
          <a:xfrm>
            <a:off x="8008938" y="1968376"/>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5" name="Rectangle 2"/>
          <p:cNvSpPr>
            <a:spLocks noChangeArrowheads="1"/>
          </p:cNvSpPr>
          <p:nvPr/>
        </p:nvSpPr>
        <p:spPr bwMode="auto">
          <a:xfrm>
            <a:off x="7572375" y="1865188"/>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19" name="Rectangle 18"/>
          <p:cNvSpPr/>
          <p:nvPr/>
        </p:nvSpPr>
        <p:spPr bwMode="auto">
          <a:xfrm>
            <a:off x="7562850" y="730126"/>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897" name="Text Box 10"/>
          <p:cNvSpPr txBox="1">
            <a:spLocks noChangeArrowheads="1"/>
          </p:cNvSpPr>
          <p:nvPr/>
        </p:nvSpPr>
        <p:spPr bwMode="auto">
          <a:xfrm>
            <a:off x="152400" y="609600"/>
            <a:ext cx="6897687"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dirty="0">
                <a:solidFill>
                  <a:srgbClr val="000000"/>
                </a:solidFill>
                <a:latin typeface="Cambria" pitchFamily="18" charset="0"/>
              </a:rPr>
              <a:t>(A) </a:t>
            </a:r>
            <a:r>
              <a:rPr lang="en-US" dirty="0" smtClean="0">
                <a:solidFill>
                  <a:srgbClr val="000000"/>
                </a:solidFill>
                <a:latin typeface="Cambria" pitchFamily="18" charset="0"/>
              </a:rPr>
              <a:t>CORRIDOR rule</a:t>
            </a:r>
            <a:endParaRPr lang="en-US" dirty="0">
              <a:solidFill>
                <a:srgbClr val="000000"/>
              </a:solidFill>
              <a:latin typeface="Cambria" pitchFamily="18" charset="0"/>
            </a:endParaRPr>
          </a:p>
          <a:p>
            <a:pPr eaLnBrk="1" fontAlgn="auto" hangingPunct="1">
              <a:spcBef>
                <a:spcPct val="50000"/>
              </a:spcBef>
              <a:spcAft>
                <a:spcPts val="0"/>
              </a:spcAft>
            </a:pPr>
            <a:r>
              <a:rPr lang="en-US" sz="1500" i="1" dirty="0">
                <a:solidFill>
                  <a:srgbClr val="000000"/>
                </a:solidFill>
                <a:latin typeface="Cambria" pitchFamily="18" charset="0"/>
              </a:rPr>
              <a:t>   </a:t>
            </a:r>
            <a:r>
              <a:rPr lang="en-US" sz="1500" i="1" u="sng" dirty="0" smtClean="0">
                <a:solidFill>
                  <a:srgbClr val="000000"/>
                </a:solidFill>
                <a:latin typeface="Cambria" pitchFamily="18" charset="0"/>
              </a:rPr>
              <a:t>If you're facing N with a wall at right and space ahead</a:t>
            </a:r>
            <a:r>
              <a:rPr lang="en-US" sz="1500" i="1" dirty="0" smtClean="0">
                <a:solidFill>
                  <a:srgbClr val="000000"/>
                </a:solidFill>
                <a:latin typeface="Cambria" pitchFamily="18" charset="0"/>
              </a:rPr>
              <a:t>  then  </a:t>
            </a:r>
            <a:r>
              <a:rPr lang="en-US" sz="1500" i="1" u="sng" dirty="0" smtClean="0">
                <a:solidFill>
                  <a:srgbClr val="000000"/>
                </a:solidFill>
                <a:latin typeface="Cambria" pitchFamily="18" charset="0"/>
              </a:rPr>
              <a:t>go forward</a:t>
            </a:r>
            <a:r>
              <a:rPr lang="en-US" sz="1500" i="1" dirty="0" smtClean="0">
                <a:solidFill>
                  <a:srgbClr val="000000"/>
                </a:solidFill>
                <a:latin typeface="Cambria" pitchFamily="18" charset="0"/>
              </a:rPr>
              <a:t>”</a:t>
            </a:r>
            <a:endParaRPr lang="en-US" sz="1500" i="1" dirty="0">
              <a:solidFill>
                <a:srgbClr val="000000"/>
              </a:solidFill>
              <a:latin typeface="Cambria" pitchFamily="18" charset="0"/>
            </a:endParaRPr>
          </a:p>
        </p:txBody>
      </p:sp>
      <p:sp>
        <p:nvSpPr>
          <p:cNvPr id="37898" name="Rectangle 10"/>
          <p:cNvSpPr>
            <a:spLocks noChangeArrowheads="1"/>
          </p:cNvSpPr>
          <p:nvPr/>
        </p:nvSpPr>
        <p:spPr bwMode="auto">
          <a:xfrm>
            <a:off x="7551738" y="20842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899" name="Straight Arrow Connector 2"/>
          <p:cNvCxnSpPr>
            <a:cxnSpLocks noChangeShapeType="1"/>
          </p:cNvCxnSpPr>
          <p:nvPr/>
        </p:nvCxnSpPr>
        <p:spPr bwMode="auto">
          <a:xfrm flipV="1">
            <a:off x="7812088" y="18683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292101"/>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1" name="Rectangle 17"/>
          <p:cNvSpPr>
            <a:spLocks noChangeArrowheads="1"/>
          </p:cNvSpPr>
          <p:nvPr/>
        </p:nvSpPr>
        <p:spPr bwMode="auto">
          <a:xfrm>
            <a:off x="8153400" y="1292101"/>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02" name="Text Box 10"/>
          <p:cNvSpPr txBox="1">
            <a:spLocks noChangeArrowheads="1"/>
          </p:cNvSpPr>
          <p:nvPr/>
        </p:nvSpPr>
        <p:spPr bwMode="auto">
          <a:xfrm>
            <a:off x="152400" y="2840293"/>
            <a:ext cx="6781800"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lvl="0" eaLnBrk="1" fontAlgn="auto" hangingPunct="1">
              <a:spcBef>
                <a:spcPct val="50000"/>
              </a:spcBef>
              <a:spcAft>
                <a:spcPts val="0"/>
              </a:spcAft>
            </a:pPr>
            <a:r>
              <a:rPr lang="en-US" dirty="0" smtClean="0">
                <a:solidFill>
                  <a:srgbClr val="000000"/>
                </a:solidFill>
                <a:latin typeface="Cambria" pitchFamily="18" charset="0"/>
              </a:rPr>
              <a:t>(B) INTERSECTION </a:t>
            </a:r>
            <a:r>
              <a:rPr lang="en-US" dirty="0">
                <a:solidFill>
                  <a:srgbClr val="000000"/>
                </a:solidFill>
                <a:latin typeface="Cambria" pitchFamily="18" charset="0"/>
              </a:rPr>
              <a:t>rule</a:t>
            </a:r>
          </a:p>
          <a:p>
            <a:pPr eaLnBrk="1" fontAlgn="auto" hangingPunct="1">
              <a:spcBef>
                <a:spcPct val="50000"/>
              </a:spcBef>
              <a:spcAft>
                <a:spcPts val="0"/>
              </a:spcAft>
            </a:pPr>
            <a:r>
              <a:rPr lang="en-US" sz="1500" b="1" i="1" dirty="0" smtClean="0">
                <a:solidFill>
                  <a:srgbClr val="000000"/>
                </a:solidFill>
                <a:latin typeface="Cambria" pitchFamily="18" charset="0"/>
              </a:rPr>
              <a:t>   </a:t>
            </a:r>
            <a:r>
              <a:rPr lang="en-US" sz="1500" i="1" dirty="0">
                <a:solidFill>
                  <a:srgbClr val="000000"/>
                </a:solidFill>
                <a:latin typeface="Cambria" pitchFamily="18" charset="0"/>
              </a:rPr>
              <a:t>“</a:t>
            </a:r>
            <a:r>
              <a:rPr lang="en-US" sz="1500" i="1" u="sng" dirty="0">
                <a:solidFill>
                  <a:srgbClr val="000000"/>
                </a:solidFill>
                <a:latin typeface="Cambria" pitchFamily="18" charset="0"/>
              </a:rPr>
              <a:t>If </a:t>
            </a:r>
            <a:r>
              <a:rPr lang="en-US" sz="1500" i="1" u="sng" dirty="0" smtClean="0">
                <a:solidFill>
                  <a:srgbClr val="000000"/>
                </a:solidFill>
                <a:latin typeface="Cambria" pitchFamily="18" charset="0"/>
              </a:rPr>
              <a:t>you're facing North and lose the wall</a:t>
            </a:r>
            <a:r>
              <a:rPr lang="en-US" sz="1500" i="1" dirty="0" smtClean="0">
                <a:solidFill>
                  <a:srgbClr val="000000"/>
                </a:solidFill>
                <a:latin typeface="Cambria" pitchFamily="18" charset="0"/>
              </a:rPr>
              <a:t>,   then  </a:t>
            </a:r>
            <a:r>
              <a:rPr lang="en-US" sz="1500" i="1" u="sng" dirty="0" smtClean="0">
                <a:solidFill>
                  <a:srgbClr val="000000"/>
                </a:solidFill>
                <a:latin typeface="Cambria" pitchFamily="18" charset="0"/>
              </a:rPr>
              <a:t>get over to the wall now!</a:t>
            </a:r>
            <a:r>
              <a:rPr lang="en-US" sz="1500" i="1" dirty="0" smtClean="0">
                <a:solidFill>
                  <a:srgbClr val="000000"/>
                </a:solidFill>
                <a:latin typeface="Cambria" pitchFamily="18" charset="0"/>
              </a:rPr>
              <a:t>”</a:t>
            </a:r>
            <a:endParaRPr lang="en-US" sz="1500" i="1" dirty="0">
              <a:solidFill>
                <a:srgbClr val="000000"/>
              </a:solidFill>
              <a:latin typeface="Cambria" pitchFamily="18" charset="0"/>
            </a:endParaRPr>
          </a:p>
        </p:txBody>
      </p:sp>
      <p:sp>
        <p:nvSpPr>
          <p:cNvPr id="37903" name="Rectangle 17"/>
          <p:cNvSpPr>
            <a:spLocks noChangeArrowheads="1"/>
          </p:cNvSpPr>
          <p:nvPr/>
        </p:nvSpPr>
        <p:spPr bwMode="auto">
          <a:xfrm>
            <a:off x="8167688" y="3505200"/>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2" name="Freeform 1"/>
          <p:cNvSpPr>
            <a:spLocks/>
          </p:cNvSpPr>
          <p:nvPr/>
        </p:nvSpPr>
        <p:spPr bwMode="auto">
          <a:xfrm>
            <a:off x="8023225" y="30575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05" name="Rectangle 2"/>
          <p:cNvSpPr>
            <a:spLocks noChangeArrowheads="1"/>
          </p:cNvSpPr>
          <p:nvPr/>
        </p:nvSpPr>
        <p:spPr bwMode="auto">
          <a:xfrm>
            <a:off x="7586663" y="29543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4" name="Rectangle 23"/>
          <p:cNvSpPr/>
          <p:nvPr/>
        </p:nvSpPr>
        <p:spPr bwMode="auto">
          <a:xfrm>
            <a:off x="7580313" y="40655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7" name="Rectangle 24"/>
          <p:cNvSpPr>
            <a:spLocks noChangeArrowheads="1"/>
          </p:cNvSpPr>
          <p:nvPr/>
        </p:nvSpPr>
        <p:spPr bwMode="auto">
          <a:xfrm>
            <a:off x="7566025" y="31750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08" name="Straight Arrow Connector 25"/>
          <p:cNvCxnSpPr>
            <a:cxnSpLocks noChangeShapeType="1"/>
          </p:cNvCxnSpPr>
          <p:nvPr/>
        </p:nvCxnSpPr>
        <p:spPr bwMode="auto">
          <a:xfrm flipV="1">
            <a:off x="7826375" y="29575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5115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0" name="Rectangle 28"/>
          <p:cNvSpPr>
            <a:spLocks noChangeArrowheads="1"/>
          </p:cNvSpPr>
          <p:nvPr/>
        </p:nvSpPr>
        <p:spPr bwMode="auto">
          <a:xfrm>
            <a:off x="8167688" y="4065588"/>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0" name="Rectangle 29"/>
          <p:cNvSpPr/>
          <p:nvPr/>
        </p:nvSpPr>
        <p:spPr bwMode="auto">
          <a:xfrm>
            <a:off x="8147050" y="730126"/>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2" name="Text Box 10"/>
          <p:cNvSpPr txBox="1">
            <a:spLocks noChangeArrowheads="1"/>
          </p:cNvSpPr>
          <p:nvPr/>
        </p:nvSpPr>
        <p:spPr bwMode="auto">
          <a:xfrm>
            <a:off x="152400" y="4912169"/>
            <a:ext cx="732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lvl="0" eaLnBrk="1" fontAlgn="auto" hangingPunct="1">
              <a:spcBef>
                <a:spcPct val="50000"/>
              </a:spcBef>
              <a:spcAft>
                <a:spcPts val="0"/>
              </a:spcAft>
            </a:pPr>
            <a:r>
              <a:rPr lang="en-US" dirty="0" smtClean="0">
                <a:solidFill>
                  <a:srgbClr val="000000"/>
                </a:solidFill>
                <a:latin typeface="Cambria" pitchFamily="18" charset="0"/>
              </a:rPr>
              <a:t>(C) DEAD END rule</a:t>
            </a:r>
            <a:r>
              <a:rPr lang="en-US" sz="1500" dirty="0" smtClean="0">
                <a:solidFill>
                  <a:srgbClr val="000000"/>
                </a:solidFill>
                <a:latin typeface="Cambria" pitchFamily="18" charset="0"/>
              </a:rPr>
              <a:t> </a:t>
            </a:r>
          </a:p>
        </p:txBody>
      </p:sp>
      <p:sp>
        <p:nvSpPr>
          <p:cNvPr id="37913" name="Rectangle 17"/>
          <p:cNvSpPr>
            <a:spLocks noChangeArrowheads="1"/>
          </p:cNvSpPr>
          <p:nvPr/>
        </p:nvSpPr>
        <p:spPr bwMode="auto">
          <a:xfrm>
            <a:off x="8156575" y="5802757"/>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3" name="Freeform 1"/>
          <p:cNvSpPr>
            <a:spLocks/>
          </p:cNvSpPr>
          <p:nvPr/>
        </p:nvSpPr>
        <p:spPr bwMode="auto">
          <a:xfrm>
            <a:off x="8012113" y="5912294"/>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15" name="Rectangle 2"/>
          <p:cNvSpPr>
            <a:spLocks noChangeArrowheads="1"/>
          </p:cNvSpPr>
          <p:nvPr/>
        </p:nvSpPr>
        <p:spPr bwMode="auto">
          <a:xfrm>
            <a:off x="7575550" y="5809107"/>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16" name="Rectangle 34"/>
          <p:cNvSpPr>
            <a:spLocks noChangeArrowheads="1"/>
          </p:cNvSpPr>
          <p:nvPr/>
        </p:nvSpPr>
        <p:spPr bwMode="auto">
          <a:xfrm>
            <a:off x="7554913" y="6028182"/>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17" name="Straight Arrow Connector 35"/>
          <p:cNvCxnSpPr>
            <a:cxnSpLocks noChangeShapeType="1"/>
          </p:cNvCxnSpPr>
          <p:nvPr/>
        </p:nvCxnSpPr>
        <p:spPr bwMode="auto">
          <a:xfrm flipV="1">
            <a:off x="7815263" y="5812282"/>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236019"/>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9" name="Rectangle 17"/>
          <p:cNvSpPr>
            <a:spLocks noChangeArrowheads="1"/>
          </p:cNvSpPr>
          <p:nvPr/>
        </p:nvSpPr>
        <p:spPr bwMode="auto">
          <a:xfrm>
            <a:off x="8156575" y="5236019"/>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22" name="Rectangle 5"/>
          <p:cNvSpPr>
            <a:spLocks noChangeArrowheads="1"/>
          </p:cNvSpPr>
          <p:nvPr/>
        </p:nvSpPr>
        <p:spPr bwMode="auto">
          <a:xfrm>
            <a:off x="8618538" y="2055688"/>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(A) </a:t>
            </a:r>
            <a:endParaRPr lang="en-US" sz="1800">
              <a:solidFill>
                <a:srgbClr val="000000"/>
              </a:solidFill>
              <a:latin typeface="Calibri"/>
              <a:ea typeface="MS PGothic" pitchFamily="34" charset="-128"/>
            </a:endParaRPr>
          </a:p>
        </p:txBody>
      </p:sp>
      <p:sp>
        <p:nvSpPr>
          <p:cNvPr id="37923" name="Rectangle 45"/>
          <p:cNvSpPr>
            <a:spLocks noChangeArrowheads="1"/>
          </p:cNvSpPr>
          <p:nvPr/>
        </p:nvSpPr>
        <p:spPr bwMode="auto">
          <a:xfrm>
            <a:off x="8621713" y="42481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(B) </a:t>
            </a:r>
            <a:endParaRPr lang="en-US" sz="1800">
              <a:solidFill>
                <a:srgbClr val="000000"/>
              </a:solidFill>
              <a:latin typeface="Calibri"/>
              <a:ea typeface="MS PGothic" pitchFamily="34" charset="-128"/>
            </a:endParaRPr>
          </a:p>
        </p:txBody>
      </p:sp>
      <p:sp>
        <p:nvSpPr>
          <p:cNvPr id="37924" name="Rectangle 46"/>
          <p:cNvSpPr>
            <a:spLocks noChangeArrowheads="1"/>
          </p:cNvSpPr>
          <p:nvPr/>
        </p:nvSpPr>
        <p:spPr bwMode="auto">
          <a:xfrm>
            <a:off x="8610600" y="6005957"/>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(C) </a:t>
            </a:r>
            <a:endParaRPr lang="en-US" sz="1800">
              <a:solidFill>
                <a:srgbClr val="000000"/>
              </a:solidFill>
              <a:latin typeface="Calibri"/>
              <a:ea typeface="MS PGothic" pitchFamily="34" charset="-128"/>
            </a:endParaRPr>
          </a:p>
        </p:txBody>
      </p:sp>
      <p:cxnSp>
        <p:nvCxnSpPr>
          <p:cNvPr id="37925" name="Straight Connector 4"/>
          <p:cNvCxnSpPr>
            <a:cxnSpLocks noChangeShapeType="1"/>
          </p:cNvCxnSpPr>
          <p:nvPr/>
        </p:nvCxnSpPr>
        <p:spPr bwMode="auto">
          <a:xfrm>
            <a:off x="228600" y="26670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4876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33030" y="6444721"/>
            <a:ext cx="6320170" cy="3231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175723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17572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17572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17572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17667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3733800"/>
            <a:ext cx="5554662" cy="676275"/>
          </a:xfrm>
          <a:prstGeom prst="roundRect">
            <a:avLst>
              <a:gd name="adj" fmla="val 23344"/>
            </a:avLst>
          </a:prstGeom>
          <a:solidFill>
            <a:srgbClr val="D6EAF6"/>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55" name="Text Box 3"/>
          <p:cNvSpPr txBox="1">
            <a:spLocks noChangeArrowheads="1"/>
          </p:cNvSpPr>
          <p:nvPr/>
        </p:nvSpPr>
        <p:spPr bwMode="auto">
          <a:xfrm>
            <a:off x="762000" y="38551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6" name="Text Box 26"/>
          <p:cNvSpPr txBox="1">
            <a:spLocks noChangeArrowheads="1"/>
          </p:cNvSpPr>
          <p:nvPr/>
        </p:nvSpPr>
        <p:spPr bwMode="auto">
          <a:xfrm>
            <a:off x="2590800" y="38646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4" name="Rectangle 3"/>
          <p:cNvSpPr/>
          <p:nvPr/>
        </p:nvSpPr>
        <p:spPr>
          <a:xfrm>
            <a:off x="388477" y="5380722"/>
            <a:ext cx="6236493" cy="323165"/>
          </a:xfrm>
          <a:prstGeom prst="rect">
            <a:avLst/>
          </a:prstGeom>
        </p:spPr>
        <p:txBody>
          <a:bodyPr wrap="square">
            <a:spAutoFit/>
          </a:bodyPr>
          <a:lstStyle/>
          <a:p>
            <a:pPr lvl="0" eaLnBrk="1" fontAlgn="auto" hangingPunct="1">
              <a:spcBef>
                <a:spcPct val="50000"/>
              </a:spcBef>
              <a:spcAft>
                <a:spcPts val="0"/>
              </a:spcAft>
            </a:pPr>
            <a:r>
              <a:rPr lang="en-US" sz="1500" dirty="0">
                <a:solidFill>
                  <a:srgbClr val="000000"/>
                </a:solidFill>
                <a:latin typeface="Cambria" pitchFamily="18" charset="0"/>
              </a:rPr>
              <a:t>Write 1 or 2 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Tree>
    <p:extLst>
      <p:ext uri="{BB962C8B-B14F-4D97-AF65-F5344CB8AC3E}">
        <p14:creationId xmlns:p14="http://schemas.microsoft.com/office/powerpoint/2010/main" val="19483717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7"/>
          <p:cNvSpPr>
            <a:spLocks noChangeArrowheads="1"/>
          </p:cNvSpPr>
          <p:nvPr/>
        </p:nvSpPr>
        <p:spPr bwMode="auto">
          <a:xfrm>
            <a:off x="8167688" y="2938463"/>
            <a:ext cx="496887" cy="495300"/>
          </a:xfrm>
          <a:prstGeom prst="rect">
            <a:avLst/>
          </a:prstGeom>
          <a:noFill/>
          <a:ln w="9525" algn="ctr">
            <a:solidFill>
              <a:schemeClr val="bg1">
                <a:lumMod val="65000"/>
              </a:schemeClr>
            </a:solidFill>
            <a:round/>
            <a:headEnd/>
            <a:tailEn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1" name="Rectangle 17"/>
          <p:cNvSpPr>
            <a:spLocks noChangeArrowheads="1"/>
          </p:cNvSpPr>
          <p:nvPr/>
        </p:nvSpPr>
        <p:spPr bwMode="auto">
          <a:xfrm>
            <a:off x="8153400" y="185883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892" name="Text Box 10"/>
          <p:cNvSpPr txBox="1">
            <a:spLocks noChangeArrowheads="1"/>
          </p:cNvSpPr>
          <p:nvPr/>
        </p:nvSpPr>
        <p:spPr bwMode="auto">
          <a:xfrm>
            <a:off x="944563" y="140014"/>
            <a:ext cx="7970837" cy="323165"/>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eaLnBrk="1" fontAlgn="auto" hangingPunct="1">
              <a:spcBef>
                <a:spcPct val="50000"/>
              </a:spcBef>
              <a:spcAft>
                <a:spcPts val="0"/>
              </a:spcAft>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t>
            </a:r>
            <a:r>
              <a:rPr lang="en-US" sz="1500" b="1" i="1" u="sng" dirty="0">
                <a:solidFill>
                  <a:srgbClr val="000000"/>
                </a:solidFill>
                <a:latin typeface="Cambria" pitchFamily="18" charset="0"/>
              </a:rPr>
              <a:t>always</a:t>
            </a:r>
            <a:r>
              <a:rPr lang="en-US" sz="1500" b="1" i="1" dirty="0">
                <a:solidFill>
                  <a:srgbClr val="000000"/>
                </a:solidFill>
                <a:latin typeface="Cambria" pitchFamily="18" charset="0"/>
              </a:rPr>
              <a:t> on the wall</a:t>
            </a:r>
            <a:r>
              <a:rPr lang="en-US" sz="1500" b="1" i="1" dirty="0" smtClean="0">
                <a:solidFill>
                  <a:srgbClr val="000000"/>
                </a:solidFill>
                <a:latin typeface="Cambria" pitchFamily="18" charset="0"/>
              </a:rPr>
              <a:t>...</a:t>
            </a:r>
            <a:endParaRPr lang="en-US" sz="1500" dirty="0">
              <a:solidFill>
                <a:srgbClr val="000000"/>
              </a:solidFill>
              <a:latin typeface="Cambria" pitchFamily="18" charset="0"/>
            </a:endParaRPr>
          </a:p>
        </p:txBody>
      </p:sp>
      <p:sp>
        <p:nvSpPr>
          <p:cNvPr id="35847" name="Freeform 1"/>
          <p:cNvSpPr>
            <a:spLocks/>
          </p:cNvSpPr>
          <p:nvPr/>
        </p:nvSpPr>
        <p:spPr bwMode="auto">
          <a:xfrm>
            <a:off x="8008938" y="1968376"/>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5" name="Rectangle 2"/>
          <p:cNvSpPr>
            <a:spLocks noChangeArrowheads="1"/>
          </p:cNvSpPr>
          <p:nvPr/>
        </p:nvSpPr>
        <p:spPr bwMode="auto">
          <a:xfrm>
            <a:off x="7572375" y="1865188"/>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19" name="Rectangle 18"/>
          <p:cNvSpPr/>
          <p:nvPr/>
        </p:nvSpPr>
        <p:spPr bwMode="auto">
          <a:xfrm>
            <a:off x="7562850" y="730126"/>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897" name="Text Box 10"/>
          <p:cNvSpPr txBox="1">
            <a:spLocks noChangeArrowheads="1"/>
          </p:cNvSpPr>
          <p:nvPr/>
        </p:nvSpPr>
        <p:spPr bwMode="auto">
          <a:xfrm>
            <a:off x="152400" y="609600"/>
            <a:ext cx="6897687"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dirty="0">
                <a:solidFill>
                  <a:srgbClr val="000000"/>
                </a:solidFill>
                <a:latin typeface="Cambria" pitchFamily="18" charset="0"/>
              </a:rPr>
              <a:t>(A) </a:t>
            </a:r>
            <a:r>
              <a:rPr lang="en-US" dirty="0" smtClean="0">
                <a:solidFill>
                  <a:srgbClr val="000000"/>
                </a:solidFill>
                <a:latin typeface="Cambria" pitchFamily="18" charset="0"/>
              </a:rPr>
              <a:t>CORRIDOR rule</a:t>
            </a:r>
            <a:endParaRPr lang="en-US" dirty="0">
              <a:solidFill>
                <a:srgbClr val="000000"/>
              </a:solidFill>
              <a:latin typeface="Cambria" pitchFamily="18" charset="0"/>
            </a:endParaRPr>
          </a:p>
          <a:p>
            <a:pPr eaLnBrk="1" fontAlgn="auto" hangingPunct="1">
              <a:spcBef>
                <a:spcPct val="50000"/>
              </a:spcBef>
              <a:spcAft>
                <a:spcPts val="0"/>
              </a:spcAft>
            </a:pPr>
            <a:r>
              <a:rPr lang="en-US" sz="1500" i="1" dirty="0">
                <a:solidFill>
                  <a:srgbClr val="000000"/>
                </a:solidFill>
                <a:latin typeface="Cambria" pitchFamily="18" charset="0"/>
              </a:rPr>
              <a:t>   </a:t>
            </a:r>
            <a:r>
              <a:rPr lang="en-US" sz="1500" i="1" u="sng" dirty="0" smtClean="0">
                <a:solidFill>
                  <a:srgbClr val="000000"/>
                </a:solidFill>
                <a:latin typeface="Cambria" pitchFamily="18" charset="0"/>
              </a:rPr>
              <a:t>If you're facing N with a wall at right and space ahead</a:t>
            </a:r>
            <a:r>
              <a:rPr lang="en-US" sz="1500" i="1" dirty="0" smtClean="0">
                <a:solidFill>
                  <a:srgbClr val="000000"/>
                </a:solidFill>
                <a:latin typeface="Cambria" pitchFamily="18" charset="0"/>
              </a:rPr>
              <a:t>  then  </a:t>
            </a:r>
            <a:r>
              <a:rPr lang="en-US" sz="1500" i="1" u="sng" dirty="0" smtClean="0">
                <a:solidFill>
                  <a:srgbClr val="000000"/>
                </a:solidFill>
                <a:latin typeface="Cambria" pitchFamily="18" charset="0"/>
              </a:rPr>
              <a:t>go forward</a:t>
            </a:r>
            <a:r>
              <a:rPr lang="en-US" sz="1500" i="1" dirty="0" smtClean="0">
                <a:solidFill>
                  <a:srgbClr val="000000"/>
                </a:solidFill>
                <a:latin typeface="Cambria" pitchFamily="18" charset="0"/>
              </a:rPr>
              <a:t>”</a:t>
            </a:r>
            <a:endParaRPr lang="en-US" sz="1500" i="1" dirty="0">
              <a:solidFill>
                <a:srgbClr val="000000"/>
              </a:solidFill>
              <a:latin typeface="Cambria" pitchFamily="18" charset="0"/>
            </a:endParaRPr>
          </a:p>
        </p:txBody>
      </p:sp>
      <p:sp>
        <p:nvSpPr>
          <p:cNvPr id="37898" name="Rectangle 10"/>
          <p:cNvSpPr>
            <a:spLocks noChangeArrowheads="1"/>
          </p:cNvSpPr>
          <p:nvPr/>
        </p:nvSpPr>
        <p:spPr bwMode="auto">
          <a:xfrm>
            <a:off x="7551738" y="20842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899" name="Straight Arrow Connector 2"/>
          <p:cNvCxnSpPr>
            <a:cxnSpLocks noChangeShapeType="1"/>
          </p:cNvCxnSpPr>
          <p:nvPr/>
        </p:nvCxnSpPr>
        <p:spPr bwMode="auto">
          <a:xfrm flipV="1">
            <a:off x="7812088" y="18683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292101"/>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1" name="Rectangle 17"/>
          <p:cNvSpPr>
            <a:spLocks noChangeArrowheads="1"/>
          </p:cNvSpPr>
          <p:nvPr/>
        </p:nvSpPr>
        <p:spPr bwMode="auto">
          <a:xfrm>
            <a:off x="8153400" y="1292101"/>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02" name="Text Box 10"/>
          <p:cNvSpPr txBox="1">
            <a:spLocks noChangeArrowheads="1"/>
          </p:cNvSpPr>
          <p:nvPr/>
        </p:nvSpPr>
        <p:spPr bwMode="auto">
          <a:xfrm>
            <a:off x="152400" y="2840293"/>
            <a:ext cx="6781800"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lvl="0" eaLnBrk="1" fontAlgn="auto" hangingPunct="1">
              <a:spcBef>
                <a:spcPct val="50000"/>
              </a:spcBef>
              <a:spcAft>
                <a:spcPts val="0"/>
              </a:spcAft>
            </a:pPr>
            <a:r>
              <a:rPr lang="en-US" dirty="0" smtClean="0">
                <a:solidFill>
                  <a:srgbClr val="000000"/>
                </a:solidFill>
                <a:latin typeface="Cambria" pitchFamily="18" charset="0"/>
              </a:rPr>
              <a:t>(B) INTERSECTION </a:t>
            </a:r>
            <a:r>
              <a:rPr lang="en-US" dirty="0">
                <a:solidFill>
                  <a:srgbClr val="000000"/>
                </a:solidFill>
                <a:latin typeface="Cambria" pitchFamily="18" charset="0"/>
              </a:rPr>
              <a:t>rule</a:t>
            </a:r>
          </a:p>
          <a:p>
            <a:pPr eaLnBrk="1" fontAlgn="auto" hangingPunct="1">
              <a:spcBef>
                <a:spcPct val="50000"/>
              </a:spcBef>
              <a:spcAft>
                <a:spcPts val="0"/>
              </a:spcAft>
            </a:pPr>
            <a:r>
              <a:rPr lang="en-US" sz="1500" b="1" i="1" dirty="0" smtClean="0">
                <a:solidFill>
                  <a:srgbClr val="000000"/>
                </a:solidFill>
                <a:latin typeface="Cambria" pitchFamily="18" charset="0"/>
              </a:rPr>
              <a:t>   </a:t>
            </a:r>
            <a:r>
              <a:rPr lang="en-US" sz="1500" i="1" dirty="0">
                <a:solidFill>
                  <a:srgbClr val="000000"/>
                </a:solidFill>
                <a:latin typeface="Cambria" pitchFamily="18" charset="0"/>
              </a:rPr>
              <a:t>“</a:t>
            </a:r>
            <a:r>
              <a:rPr lang="en-US" sz="1500" i="1" u="sng" dirty="0">
                <a:solidFill>
                  <a:srgbClr val="000000"/>
                </a:solidFill>
                <a:latin typeface="Cambria" pitchFamily="18" charset="0"/>
              </a:rPr>
              <a:t>If </a:t>
            </a:r>
            <a:r>
              <a:rPr lang="en-US" sz="1500" i="1" u="sng" dirty="0" smtClean="0">
                <a:solidFill>
                  <a:srgbClr val="000000"/>
                </a:solidFill>
                <a:latin typeface="Cambria" pitchFamily="18" charset="0"/>
              </a:rPr>
              <a:t>you're facing North and lose the wall</a:t>
            </a:r>
            <a:r>
              <a:rPr lang="en-US" sz="1500" i="1" dirty="0" smtClean="0">
                <a:solidFill>
                  <a:srgbClr val="000000"/>
                </a:solidFill>
                <a:latin typeface="Cambria" pitchFamily="18" charset="0"/>
              </a:rPr>
              <a:t>,   then  </a:t>
            </a:r>
            <a:r>
              <a:rPr lang="en-US" sz="1500" i="1" u="sng" dirty="0" smtClean="0">
                <a:solidFill>
                  <a:srgbClr val="000000"/>
                </a:solidFill>
                <a:latin typeface="Cambria" pitchFamily="18" charset="0"/>
              </a:rPr>
              <a:t>get over to the wall now!</a:t>
            </a:r>
            <a:r>
              <a:rPr lang="en-US" sz="1500" i="1" dirty="0" smtClean="0">
                <a:solidFill>
                  <a:srgbClr val="000000"/>
                </a:solidFill>
                <a:latin typeface="Cambria" pitchFamily="18" charset="0"/>
              </a:rPr>
              <a:t>”</a:t>
            </a:r>
            <a:endParaRPr lang="en-US" sz="1500" i="1" dirty="0">
              <a:solidFill>
                <a:srgbClr val="000000"/>
              </a:solidFill>
              <a:latin typeface="Cambria" pitchFamily="18" charset="0"/>
            </a:endParaRPr>
          </a:p>
        </p:txBody>
      </p:sp>
      <p:sp>
        <p:nvSpPr>
          <p:cNvPr id="37903" name="Rectangle 17"/>
          <p:cNvSpPr>
            <a:spLocks noChangeArrowheads="1"/>
          </p:cNvSpPr>
          <p:nvPr/>
        </p:nvSpPr>
        <p:spPr bwMode="auto">
          <a:xfrm>
            <a:off x="8167688" y="3505200"/>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2" name="Freeform 1"/>
          <p:cNvSpPr>
            <a:spLocks/>
          </p:cNvSpPr>
          <p:nvPr/>
        </p:nvSpPr>
        <p:spPr bwMode="auto">
          <a:xfrm>
            <a:off x="8023225" y="30575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05" name="Rectangle 2"/>
          <p:cNvSpPr>
            <a:spLocks noChangeArrowheads="1"/>
          </p:cNvSpPr>
          <p:nvPr/>
        </p:nvSpPr>
        <p:spPr bwMode="auto">
          <a:xfrm>
            <a:off x="7586663" y="29543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4" name="Rectangle 23"/>
          <p:cNvSpPr/>
          <p:nvPr/>
        </p:nvSpPr>
        <p:spPr bwMode="auto">
          <a:xfrm>
            <a:off x="7580313" y="40655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7" name="Rectangle 24"/>
          <p:cNvSpPr>
            <a:spLocks noChangeArrowheads="1"/>
          </p:cNvSpPr>
          <p:nvPr/>
        </p:nvSpPr>
        <p:spPr bwMode="auto">
          <a:xfrm>
            <a:off x="7566025" y="31750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08" name="Straight Arrow Connector 25"/>
          <p:cNvCxnSpPr>
            <a:cxnSpLocks noChangeShapeType="1"/>
          </p:cNvCxnSpPr>
          <p:nvPr/>
        </p:nvCxnSpPr>
        <p:spPr bwMode="auto">
          <a:xfrm flipV="1">
            <a:off x="7826375" y="29575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5115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0" name="Rectangle 28"/>
          <p:cNvSpPr>
            <a:spLocks noChangeArrowheads="1"/>
          </p:cNvSpPr>
          <p:nvPr/>
        </p:nvSpPr>
        <p:spPr bwMode="auto">
          <a:xfrm>
            <a:off x="8167688" y="4065588"/>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0" name="Rectangle 29"/>
          <p:cNvSpPr/>
          <p:nvPr/>
        </p:nvSpPr>
        <p:spPr bwMode="auto">
          <a:xfrm>
            <a:off x="8147050" y="730126"/>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2" name="Text Box 10"/>
          <p:cNvSpPr txBox="1">
            <a:spLocks noChangeArrowheads="1"/>
          </p:cNvSpPr>
          <p:nvPr/>
        </p:nvSpPr>
        <p:spPr bwMode="auto">
          <a:xfrm>
            <a:off x="152400" y="4912169"/>
            <a:ext cx="732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lvl="0" eaLnBrk="1" fontAlgn="auto" hangingPunct="1">
              <a:spcBef>
                <a:spcPct val="50000"/>
              </a:spcBef>
              <a:spcAft>
                <a:spcPts val="0"/>
              </a:spcAft>
            </a:pPr>
            <a:r>
              <a:rPr lang="en-US" dirty="0" smtClean="0">
                <a:solidFill>
                  <a:srgbClr val="000000"/>
                </a:solidFill>
                <a:latin typeface="Cambria" pitchFamily="18" charset="0"/>
              </a:rPr>
              <a:t>(C) DEAD END rule</a:t>
            </a:r>
            <a:r>
              <a:rPr lang="en-US" sz="1500" dirty="0" smtClean="0">
                <a:solidFill>
                  <a:srgbClr val="000000"/>
                </a:solidFill>
                <a:latin typeface="Cambria" pitchFamily="18" charset="0"/>
              </a:rPr>
              <a:t> </a:t>
            </a:r>
          </a:p>
        </p:txBody>
      </p:sp>
      <p:sp>
        <p:nvSpPr>
          <p:cNvPr id="37913" name="Rectangle 17"/>
          <p:cNvSpPr>
            <a:spLocks noChangeArrowheads="1"/>
          </p:cNvSpPr>
          <p:nvPr/>
        </p:nvSpPr>
        <p:spPr bwMode="auto">
          <a:xfrm>
            <a:off x="8156575" y="5802757"/>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3" name="Freeform 1"/>
          <p:cNvSpPr>
            <a:spLocks/>
          </p:cNvSpPr>
          <p:nvPr/>
        </p:nvSpPr>
        <p:spPr bwMode="auto">
          <a:xfrm>
            <a:off x="8012113" y="5912294"/>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15" name="Rectangle 2"/>
          <p:cNvSpPr>
            <a:spLocks noChangeArrowheads="1"/>
          </p:cNvSpPr>
          <p:nvPr/>
        </p:nvSpPr>
        <p:spPr bwMode="auto">
          <a:xfrm>
            <a:off x="7575550" y="5809107"/>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16" name="Rectangle 34"/>
          <p:cNvSpPr>
            <a:spLocks noChangeArrowheads="1"/>
          </p:cNvSpPr>
          <p:nvPr/>
        </p:nvSpPr>
        <p:spPr bwMode="auto">
          <a:xfrm>
            <a:off x="7554913" y="6028182"/>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17" name="Straight Arrow Connector 35"/>
          <p:cNvCxnSpPr>
            <a:cxnSpLocks noChangeShapeType="1"/>
          </p:cNvCxnSpPr>
          <p:nvPr/>
        </p:nvCxnSpPr>
        <p:spPr bwMode="auto">
          <a:xfrm flipV="1">
            <a:off x="7815263" y="5812282"/>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236019"/>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9" name="Rectangle 17"/>
          <p:cNvSpPr>
            <a:spLocks noChangeArrowheads="1"/>
          </p:cNvSpPr>
          <p:nvPr/>
        </p:nvSpPr>
        <p:spPr bwMode="auto">
          <a:xfrm>
            <a:off x="8156575" y="5236019"/>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22" name="Rectangle 5"/>
          <p:cNvSpPr>
            <a:spLocks noChangeArrowheads="1"/>
          </p:cNvSpPr>
          <p:nvPr/>
        </p:nvSpPr>
        <p:spPr bwMode="auto">
          <a:xfrm>
            <a:off x="8618538" y="2055688"/>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(A) </a:t>
            </a:r>
            <a:endParaRPr lang="en-US" sz="1800">
              <a:solidFill>
                <a:srgbClr val="000000"/>
              </a:solidFill>
              <a:latin typeface="Calibri"/>
              <a:ea typeface="MS PGothic" pitchFamily="34" charset="-128"/>
            </a:endParaRPr>
          </a:p>
        </p:txBody>
      </p:sp>
      <p:sp>
        <p:nvSpPr>
          <p:cNvPr id="37923" name="Rectangle 45"/>
          <p:cNvSpPr>
            <a:spLocks noChangeArrowheads="1"/>
          </p:cNvSpPr>
          <p:nvPr/>
        </p:nvSpPr>
        <p:spPr bwMode="auto">
          <a:xfrm>
            <a:off x="8621713" y="42481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(B) </a:t>
            </a:r>
            <a:endParaRPr lang="en-US" sz="1800">
              <a:solidFill>
                <a:srgbClr val="000000"/>
              </a:solidFill>
              <a:latin typeface="Calibri"/>
              <a:ea typeface="MS PGothic" pitchFamily="34" charset="-128"/>
            </a:endParaRPr>
          </a:p>
        </p:txBody>
      </p:sp>
      <p:sp>
        <p:nvSpPr>
          <p:cNvPr id="37924" name="Rectangle 46"/>
          <p:cNvSpPr>
            <a:spLocks noChangeArrowheads="1"/>
          </p:cNvSpPr>
          <p:nvPr/>
        </p:nvSpPr>
        <p:spPr bwMode="auto">
          <a:xfrm>
            <a:off x="8610600" y="6005957"/>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(C) </a:t>
            </a:r>
            <a:endParaRPr lang="en-US" sz="1800">
              <a:solidFill>
                <a:srgbClr val="000000"/>
              </a:solidFill>
              <a:latin typeface="Calibri"/>
              <a:ea typeface="MS PGothic" pitchFamily="34" charset="-128"/>
            </a:endParaRPr>
          </a:p>
        </p:txBody>
      </p:sp>
      <p:cxnSp>
        <p:nvCxnSpPr>
          <p:cNvPr id="37925" name="Straight Connector 4"/>
          <p:cNvCxnSpPr>
            <a:cxnSpLocks noChangeShapeType="1"/>
          </p:cNvCxnSpPr>
          <p:nvPr/>
        </p:nvCxnSpPr>
        <p:spPr bwMode="auto">
          <a:xfrm>
            <a:off x="228600" y="26670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4876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33030" y="6444721"/>
            <a:ext cx="6320170" cy="3231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 name="Rectangle 3"/>
          <p:cNvSpPr/>
          <p:nvPr/>
        </p:nvSpPr>
        <p:spPr>
          <a:xfrm>
            <a:off x="388477" y="5380722"/>
            <a:ext cx="6236493" cy="323165"/>
          </a:xfrm>
          <a:prstGeom prst="rect">
            <a:avLst/>
          </a:prstGeom>
        </p:spPr>
        <p:txBody>
          <a:bodyPr wrap="square">
            <a:spAutoFit/>
          </a:bodyPr>
          <a:lstStyle/>
          <a:p>
            <a:pPr lvl="0" eaLnBrk="1" fontAlgn="auto" hangingPunct="1">
              <a:spcBef>
                <a:spcPct val="50000"/>
              </a:spcBef>
              <a:spcAft>
                <a:spcPts val="0"/>
              </a:spcAft>
            </a:pPr>
            <a:r>
              <a:rPr lang="en-US" sz="1500" dirty="0">
                <a:solidFill>
                  <a:srgbClr val="000000"/>
                </a:solidFill>
                <a:latin typeface="Cambria" pitchFamily="18" charset="0"/>
              </a:rPr>
              <a:t>Write 1 or 2 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52" name="Rounded Rectangle 21"/>
          <p:cNvSpPr>
            <a:spLocks noChangeArrowheads="1"/>
          </p:cNvSpPr>
          <p:nvPr/>
        </p:nvSpPr>
        <p:spPr bwMode="auto">
          <a:xfrm>
            <a:off x="601133" y="1676400"/>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57" name="Text Box 3"/>
          <p:cNvSpPr txBox="1">
            <a:spLocks noChangeArrowheads="1"/>
          </p:cNvSpPr>
          <p:nvPr/>
        </p:nvSpPr>
        <p:spPr bwMode="auto">
          <a:xfrm>
            <a:off x="762000" y="1803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8" name="Text Box 4"/>
          <p:cNvSpPr txBox="1">
            <a:spLocks noChangeArrowheads="1"/>
          </p:cNvSpPr>
          <p:nvPr/>
        </p:nvSpPr>
        <p:spPr bwMode="auto">
          <a:xfrm>
            <a:off x="1455738" y="1803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59" name="Text Box 5"/>
          <p:cNvSpPr txBox="1">
            <a:spLocks noChangeArrowheads="1"/>
          </p:cNvSpPr>
          <p:nvPr/>
        </p:nvSpPr>
        <p:spPr bwMode="auto">
          <a:xfrm>
            <a:off x="4792662" y="1803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60" name="Text Box 6"/>
          <p:cNvSpPr txBox="1">
            <a:spLocks noChangeArrowheads="1"/>
          </p:cNvSpPr>
          <p:nvPr/>
        </p:nvSpPr>
        <p:spPr bwMode="auto">
          <a:xfrm>
            <a:off x="3573462" y="1803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N</a:t>
            </a:r>
          </a:p>
        </p:txBody>
      </p:sp>
      <p:sp>
        <p:nvSpPr>
          <p:cNvPr id="61" name="Text Box 26"/>
          <p:cNvSpPr txBox="1">
            <a:spLocks noChangeArrowheads="1"/>
          </p:cNvSpPr>
          <p:nvPr/>
        </p:nvSpPr>
        <p:spPr bwMode="auto">
          <a:xfrm>
            <a:off x="2590800" y="18129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62" name="Text Box 5"/>
          <p:cNvSpPr txBox="1">
            <a:spLocks noChangeArrowheads="1"/>
          </p:cNvSpPr>
          <p:nvPr/>
        </p:nvSpPr>
        <p:spPr bwMode="auto">
          <a:xfrm rot="21058661">
            <a:off x="5460950" y="2134173"/>
            <a:ext cx="1210733" cy="369332"/>
          </a:xfrm>
          <a:prstGeom prst="rect">
            <a:avLst/>
          </a:prstGeom>
          <a:solidFill>
            <a:schemeClr val="bg1"/>
          </a:solidFill>
          <a:ln>
            <a:solidFill>
              <a:srgbClr val="120DF3"/>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0 means "still facing north"</a:t>
            </a:r>
          </a:p>
        </p:txBody>
      </p:sp>
      <p:sp>
        <p:nvSpPr>
          <p:cNvPr id="63" name="Rounded Rectangle 21"/>
          <p:cNvSpPr>
            <a:spLocks noChangeArrowheads="1"/>
          </p:cNvSpPr>
          <p:nvPr/>
        </p:nvSpPr>
        <p:spPr bwMode="auto">
          <a:xfrm>
            <a:off x="601133" y="3810000"/>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64" name="Text Box 3"/>
          <p:cNvSpPr txBox="1">
            <a:spLocks noChangeArrowheads="1"/>
          </p:cNvSpPr>
          <p:nvPr/>
        </p:nvSpPr>
        <p:spPr bwMode="auto">
          <a:xfrm>
            <a:off x="762000" y="3931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  </a:t>
            </a:r>
          </a:p>
        </p:txBody>
      </p:sp>
      <p:sp>
        <p:nvSpPr>
          <p:cNvPr id="65" name="Text Box 26"/>
          <p:cNvSpPr txBox="1">
            <a:spLocks noChangeArrowheads="1"/>
          </p:cNvSpPr>
          <p:nvPr/>
        </p:nvSpPr>
        <p:spPr bwMode="auto">
          <a:xfrm>
            <a:off x="2590800" y="3940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66" name="Text Box 4"/>
          <p:cNvSpPr txBox="1">
            <a:spLocks noChangeArrowheads="1"/>
          </p:cNvSpPr>
          <p:nvPr/>
        </p:nvSpPr>
        <p:spPr bwMode="auto">
          <a:xfrm>
            <a:off x="1447800" y="3939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smtClean="0">
                <a:solidFill>
                  <a:srgbClr val="000000"/>
                </a:solidFill>
                <a:latin typeface="Courier New" charset="0"/>
              </a:rPr>
              <a:t>*x**</a:t>
            </a:r>
            <a:endParaRPr lang="en-US" b="1" dirty="0" smtClean="0">
              <a:solidFill>
                <a:srgbClr val="000000"/>
              </a:solidFill>
              <a:latin typeface="Arial" charset="0"/>
            </a:endParaRPr>
          </a:p>
        </p:txBody>
      </p:sp>
      <p:sp>
        <p:nvSpPr>
          <p:cNvPr id="67" name="Text Box 5"/>
          <p:cNvSpPr txBox="1">
            <a:spLocks noChangeArrowheads="1"/>
          </p:cNvSpPr>
          <p:nvPr/>
        </p:nvSpPr>
        <p:spPr bwMode="auto">
          <a:xfrm>
            <a:off x="4784724" y="3939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a:solidFill>
                  <a:srgbClr val="000000"/>
                </a:solidFill>
                <a:latin typeface="Arial" charset="0"/>
              </a:rPr>
              <a:t>1</a:t>
            </a:r>
            <a:endParaRPr lang="en-US" dirty="0" smtClean="0">
              <a:solidFill>
                <a:srgbClr val="000000"/>
              </a:solidFill>
              <a:latin typeface="Arial" charset="0"/>
            </a:endParaRPr>
          </a:p>
        </p:txBody>
      </p:sp>
      <p:sp>
        <p:nvSpPr>
          <p:cNvPr id="68" name="Text Box 6"/>
          <p:cNvSpPr txBox="1">
            <a:spLocks noChangeArrowheads="1"/>
          </p:cNvSpPr>
          <p:nvPr/>
        </p:nvSpPr>
        <p:spPr bwMode="auto">
          <a:xfrm>
            <a:off x="3565524" y="3939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a:solidFill>
                  <a:srgbClr val="000000"/>
                </a:solidFill>
                <a:latin typeface="Arial" charset="0"/>
              </a:rPr>
              <a:t>E</a:t>
            </a:r>
            <a:endParaRPr lang="en-US" dirty="0" smtClean="0">
              <a:solidFill>
                <a:srgbClr val="000000"/>
              </a:solidFill>
              <a:latin typeface="Arial" charset="0"/>
            </a:endParaRPr>
          </a:p>
        </p:txBody>
      </p:sp>
      <p:sp>
        <p:nvSpPr>
          <p:cNvPr id="69" name="Text Box 5"/>
          <p:cNvSpPr txBox="1">
            <a:spLocks noChangeArrowheads="1"/>
          </p:cNvSpPr>
          <p:nvPr/>
        </p:nvSpPr>
        <p:spPr bwMode="auto">
          <a:xfrm rot="21058661">
            <a:off x="5558896" y="4301608"/>
            <a:ext cx="1210733" cy="369332"/>
          </a:xfrm>
          <a:prstGeom prst="rect">
            <a:avLst/>
          </a:prstGeom>
          <a:solidFill>
            <a:schemeClr val="bg1"/>
          </a:solidFill>
          <a:ln>
            <a:solidFill>
              <a:srgbClr val="120DF3"/>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1 means "now facing east"</a:t>
            </a:r>
          </a:p>
        </p:txBody>
      </p:sp>
      <p:sp>
        <p:nvSpPr>
          <p:cNvPr id="70" name="Rounded Rectangle 21"/>
          <p:cNvSpPr>
            <a:spLocks noChangeArrowheads="1"/>
          </p:cNvSpPr>
          <p:nvPr/>
        </p:nvSpPr>
        <p:spPr bwMode="auto">
          <a:xfrm>
            <a:off x="609600" y="5717709"/>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71" name="Text Box 3"/>
          <p:cNvSpPr txBox="1">
            <a:spLocks noChangeArrowheads="1"/>
          </p:cNvSpPr>
          <p:nvPr/>
        </p:nvSpPr>
        <p:spPr bwMode="auto">
          <a:xfrm>
            <a:off x="770467" y="583906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  </a:t>
            </a:r>
          </a:p>
        </p:txBody>
      </p:sp>
      <p:sp>
        <p:nvSpPr>
          <p:cNvPr id="72" name="Text Box 26"/>
          <p:cNvSpPr txBox="1">
            <a:spLocks noChangeArrowheads="1"/>
          </p:cNvSpPr>
          <p:nvPr/>
        </p:nvSpPr>
        <p:spPr bwMode="auto">
          <a:xfrm>
            <a:off x="2599267" y="584859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73" name="Text Box 4"/>
          <p:cNvSpPr txBox="1">
            <a:spLocks noChangeArrowheads="1"/>
          </p:cNvSpPr>
          <p:nvPr/>
        </p:nvSpPr>
        <p:spPr bwMode="auto">
          <a:xfrm>
            <a:off x="1456267" y="584753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smtClean="0">
                <a:solidFill>
                  <a:srgbClr val="000000"/>
                </a:solidFill>
                <a:latin typeface="Courier New" charset="0"/>
              </a:rPr>
              <a:t>NE**</a:t>
            </a:r>
            <a:endParaRPr lang="en-US" b="1" dirty="0" smtClean="0">
              <a:solidFill>
                <a:srgbClr val="000000"/>
              </a:solidFill>
              <a:latin typeface="Arial" charset="0"/>
            </a:endParaRPr>
          </a:p>
        </p:txBody>
      </p:sp>
      <p:sp>
        <p:nvSpPr>
          <p:cNvPr id="74" name="Text Box 5"/>
          <p:cNvSpPr txBox="1">
            <a:spLocks noChangeArrowheads="1"/>
          </p:cNvSpPr>
          <p:nvPr/>
        </p:nvSpPr>
        <p:spPr bwMode="auto">
          <a:xfrm>
            <a:off x="4793191" y="584753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2</a:t>
            </a:r>
          </a:p>
        </p:txBody>
      </p:sp>
      <p:sp>
        <p:nvSpPr>
          <p:cNvPr id="75" name="Text Box 6"/>
          <p:cNvSpPr txBox="1">
            <a:spLocks noChangeArrowheads="1"/>
          </p:cNvSpPr>
          <p:nvPr/>
        </p:nvSpPr>
        <p:spPr bwMode="auto">
          <a:xfrm>
            <a:off x="3573991" y="584753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X</a:t>
            </a:r>
          </a:p>
        </p:txBody>
      </p:sp>
      <p:sp>
        <p:nvSpPr>
          <p:cNvPr id="76" name="Text Box 5"/>
          <p:cNvSpPr txBox="1">
            <a:spLocks noChangeArrowheads="1"/>
          </p:cNvSpPr>
          <p:nvPr/>
        </p:nvSpPr>
        <p:spPr bwMode="auto">
          <a:xfrm rot="21058661">
            <a:off x="5854397" y="5920425"/>
            <a:ext cx="1210733" cy="369332"/>
          </a:xfrm>
          <a:prstGeom prst="rect">
            <a:avLst/>
          </a:prstGeom>
          <a:solidFill>
            <a:schemeClr val="bg1"/>
          </a:solidFill>
          <a:ln>
            <a:solidFill>
              <a:srgbClr val="120DF3"/>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2 means "now facing west"</a:t>
            </a:r>
          </a:p>
        </p:txBody>
      </p:sp>
    </p:spTree>
    <p:extLst>
      <p:ext uri="{BB962C8B-B14F-4D97-AF65-F5344CB8AC3E}">
        <p14:creationId xmlns:p14="http://schemas.microsoft.com/office/powerpoint/2010/main" val="34276679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7" name="Text Box 10"/>
          <p:cNvSpPr txBox="1">
            <a:spLocks noChangeArrowheads="1"/>
          </p:cNvSpPr>
          <p:nvPr/>
        </p:nvSpPr>
        <p:spPr bwMode="auto">
          <a:xfrm>
            <a:off x="227394" y="220741"/>
            <a:ext cx="68976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4200" dirty="0" smtClean="0">
                <a:solidFill>
                  <a:srgbClr val="000000"/>
                </a:solidFill>
                <a:latin typeface="Cambria" pitchFamily="18" charset="0"/>
              </a:rPr>
              <a:t>Hooray!?!</a:t>
            </a:r>
            <a:endParaRPr lang="en-US" sz="4200" dirty="0">
              <a:solidFill>
                <a:srgbClr val="00000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8332259" cy="5181600"/>
          </a:xfrm>
          <a:prstGeom prst="rect">
            <a:avLst/>
          </a:prstGeom>
        </p:spPr>
      </p:pic>
      <p:sp>
        <p:nvSpPr>
          <p:cNvPr id="3" name="Down Arrow 2"/>
          <p:cNvSpPr/>
          <p:nvPr/>
        </p:nvSpPr>
        <p:spPr bwMode="auto">
          <a:xfrm rot="2898470">
            <a:off x="4948044" y="3716408"/>
            <a:ext cx="533400" cy="838200"/>
          </a:xfrm>
          <a:prstGeom prst="downArrow">
            <a:avLst/>
          </a:prstGeom>
          <a:noFill/>
          <a:ln w="28575"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Down Arrow 76"/>
          <p:cNvSpPr/>
          <p:nvPr/>
        </p:nvSpPr>
        <p:spPr bwMode="auto">
          <a:xfrm rot="6847820">
            <a:off x="5021593" y="4850551"/>
            <a:ext cx="533400" cy="838200"/>
          </a:xfrm>
          <a:prstGeom prst="downArrow">
            <a:avLst/>
          </a:prstGeom>
          <a:noFill/>
          <a:ln w="28575"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Down Arrow 77"/>
          <p:cNvSpPr/>
          <p:nvPr/>
        </p:nvSpPr>
        <p:spPr bwMode="auto">
          <a:xfrm rot="10304078">
            <a:off x="3733716" y="3263321"/>
            <a:ext cx="533400" cy="838200"/>
          </a:xfrm>
          <a:prstGeom prst="downArrow">
            <a:avLst/>
          </a:prstGeom>
          <a:noFill/>
          <a:ln w="28575"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Down Arrow 78"/>
          <p:cNvSpPr/>
          <p:nvPr/>
        </p:nvSpPr>
        <p:spPr bwMode="auto">
          <a:xfrm rot="13058850">
            <a:off x="1884718" y="4571436"/>
            <a:ext cx="533400" cy="838200"/>
          </a:xfrm>
          <a:prstGeom prst="downArrow">
            <a:avLst/>
          </a:prstGeom>
          <a:noFill/>
          <a:ln w="28575"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Text Box 10"/>
          <p:cNvSpPr txBox="1">
            <a:spLocks noChangeArrowheads="1"/>
          </p:cNvSpPr>
          <p:nvPr/>
        </p:nvSpPr>
        <p:spPr bwMode="auto">
          <a:xfrm>
            <a:off x="5705088" y="3709853"/>
            <a:ext cx="21058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i="1" dirty="0" smtClean="0">
                <a:solidFill>
                  <a:srgbClr val="120DF3"/>
                </a:solidFill>
                <a:latin typeface="Cambria" pitchFamily="18" charset="0"/>
              </a:rPr>
              <a:t>Is it working?</a:t>
            </a:r>
            <a:endParaRPr lang="en-US" i="1" dirty="0">
              <a:solidFill>
                <a:srgbClr val="120DF3"/>
              </a:solidFill>
              <a:latin typeface="Cambria" pitchFamily="18" charset="0"/>
            </a:endParaRPr>
          </a:p>
        </p:txBody>
      </p:sp>
    </p:spTree>
    <p:extLst>
      <p:ext uri="{BB962C8B-B14F-4D97-AF65-F5344CB8AC3E}">
        <p14:creationId xmlns:p14="http://schemas.microsoft.com/office/powerpoint/2010/main" val="1476390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ext Box 15"/>
          <p:cNvSpPr txBox="1">
            <a:spLocks noChangeArrowheads="1"/>
          </p:cNvSpPr>
          <p:nvPr/>
        </p:nvSpPr>
        <p:spPr bwMode="auto">
          <a:xfrm>
            <a:off x="1095461" y="3090051"/>
            <a:ext cx="5030218" cy="58477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3200" dirty="0" smtClean="0">
                <a:solidFill>
                  <a:prstClr val="black"/>
                </a:solidFill>
                <a:latin typeface="Calibri"/>
              </a:rPr>
              <a:t>Post questions to piazza...</a:t>
            </a:r>
            <a:endParaRPr lang="en-US" sz="3200" i="1" dirty="0">
              <a:solidFill>
                <a:prstClr val="black"/>
              </a:solidFill>
              <a:latin typeface="Calibri"/>
            </a:endParaRPr>
          </a:p>
        </p:txBody>
      </p:sp>
      <p:sp>
        <p:nvSpPr>
          <p:cNvPr id="4" name="Cloud 3"/>
          <p:cNvSpPr/>
          <p:nvPr/>
        </p:nvSpPr>
        <p:spPr bwMode="auto">
          <a:xfrm flipV="1">
            <a:off x="6934002" y="3861554"/>
            <a:ext cx="1295400" cy="84966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49155" name="Text Box 6"/>
          <p:cNvSpPr txBox="1">
            <a:spLocks noChangeArrowheads="1"/>
          </p:cNvSpPr>
          <p:nvPr/>
        </p:nvSpPr>
        <p:spPr bwMode="auto">
          <a:xfrm>
            <a:off x="4259927" y="1534094"/>
            <a:ext cx="4343400" cy="707886"/>
          </a:xfrm>
          <a:prstGeom prst="rect">
            <a:avLst/>
          </a:prstGeom>
          <a:solidFill>
            <a:srgbClr val="D6EAF6"/>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b="1" i="1" dirty="0" smtClean="0">
                <a:solidFill>
                  <a:srgbClr val="008000"/>
                </a:solidFill>
                <a:latin typeface="Calibri" panose="020F0502020204030204" pitchFamily="34" charset="0"/>
              </a:rPr>
              <a:t>You are not alone!</a:t>
            </a:r>
            <a:endParaRPr lang="en-US" sz="4000" i="1" dirty="0">
              <a:solidFill>
                <a:srgbClr val="008000"/>
              </a:solidFill>
              <a:latin typeface="Calibri" panose="020F0502020204030204" pitchFamily="34" charset="0"/>
            </a:endParaRPr>
          </a:p>
        </p:txBody>
      </p:sp>
      <p:grpSp>
        <p:nvGrpSpPr>
          <p:cNvPr id="9" name="Group 19"/>
          <p:cNvGrpSpPr>
            <a:grpSpLocks/>
          </p:cNvGrpSpPr>
          <p:nvPr>
            <p:custDataLst>
              <p:tags r:id="rId1"/>
            </p:custDataLst>
          </p:nvPr>
        </p:nvGrpSpPr>
        <p:grpSpPr bwMode="auto">
          <a:xfrm>
            <a:off x="8140644" y="2981648"/>
            <a:ext cx="493712" cy="566738"/>
            <a:chOff x="2928" y="1051"/>
            <a:chExt cx="840" cy="957"/>
          </a:xfrm>
        </p:grpSpPr>
        <p:sp>
          <p:nvSpPr>
            <p:cNvPr id="1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3" name="TextBox 2"/>
          <p:cNvSpPr txBox="1"/>
          <p:nvPr/>
        </p:nvSpPr>
        <p:spPr>
          <a:xfrm>
            <a:off x="7437046" y="2686697"/>
            <a:ext cx="897692"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S PGothic" pitchFamily="34" charset="-128"/>
              </a:rPr>
              <a:t>I can attest to that!</a:t>
            </a:r>
            <a:endParaRPr lang="en-US" sz="1200" dirty="0">
              <a:solidFill>
                <a:srgbClr val="008000"/>
              </a:solidFill>
              <a:latin typeface="Calibri" panose="020F0502020204030204" pitchFamily="34" charset="0"/>
              <a:ea typeface="MS PGothic" pitchFamily="34" charset="-128"/>
            </a:endParaRPr>
          </a:p>
        </p:txBody>
      </p:sp>
      <p:sp>
        <p:nvSpPr>
          <p:cNvPr id="24" name="Rectangle 16"/>
          <p:cNvSpPr>
            <a:spLocks noChangeArrowheads="1"/>
          </p:cNvSpPr>
          <p:nvPr/>
        </p:nvSpPr>
        <p:spPr bwMode="auto">
          <a:xfrm>
            <a:off x="8077002" y="4913052"/>
            <a:ext cx="508000" cy="535313"/>
          </a:xfrm>
          <a:prstGeom prst="rect">
            <a:avLst/>
          </a:prstGeom>
          <a:solidFill>
            <a:srgbClr val="00FB11"/>
          </a:solidFill>
          <a:ln w="9525">
            <a:no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5" name="TextBox 24"/>
          <p:cNvSpPr txBox="1"/>
          <p:nvPr/>
        </p:nvSpPr>
        <p:spPr>
          <a:xfrm>
            <a:off x="7068669" y="4044265"/>
            <a:ext cx="953295"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S PGothic" pitchFamily="34" charset="-128"/>
              </a:rPr>
              <a:t>Lead on!       I will follow.</a:t>
            </a:r>
            <a:endParaRPr lang="en-US" sz="1200" dirty="0">
              <a:solidFill>
                <a:srgbClr val="008000"/>
              </a:solidFill>
              <a:latin typeface="Calibri" panose="020F0502020204030204" pitchFamily="34" charset="0"/>
              <a:ea typeface="MS PGothic" pitchFamily="34" charset="-128"/>
            </a:endParaRPr>
          </a:p>
        </p:txBody>
      </p:sp>
      <p:sp>
        <p:nvSpPr>
          <p:cNvPr id="5" name="Oval 4"/>
          <p:cNvSpPr/>
          <p:nvPr/>
        </p:nvSpPr>
        <p:spPr bwMode="auto">
          <a:xfrm>
            <a:off x="8089702" y="468646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28" name="Oval 27"/>
          <p:cNvSpPr/>
          <p:nvPr/>
        </p:nvSpPr>
        <p:spPr bwMode="auto">
          <a:xfrm>
            <a:off x="8149691" y="479675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29" name="Text Box 6"/>
          <p:cNvSpPr txBox="1">
            <a:spLocks noChangeArrowheads="1"/>
          </p:cNvSpPr>
          <p:nvPr/>
        </p:nvSpPr>
        <p:spPr bwMode="auto">
          <a:xfrm>
            <a:off x="380801" y="1426372"/>
            <a:ext cx="3429199" cy="92333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5400" dirty="0" smtClean="0">
                <a:solidFill>
                  <a:prstClr val="black"/>
                </a:solidFill>
                <a:latin typeface="Cambria" panose="02040503050406030204" pitchFamily="18" charset="0"/>
              </a:rPr>
              <a:t>Lab/</a:t>
            </a:r>
            <a:r>
              <a:rPr lang="en-US" sz="5400" dirty="0" err="1" smtClean="0">
                <a:solidFill>
                  <a:prstClr val="black"/>
                </a:solidFill>
                <a:latin typeface="Cambria" panose="02040503050406030204" pitchFamily="18" charset="0"/>
              </a:rPr>
              <a:t>hw</a:t>
            </a:r>
            <a:endParaRPr lang="en-US" sz="5400" dirty="0">
              <a:solidFill>
                <a:prstClr val="black"/>
              </a:solidFill>
              <a:latin typeface="Cambria" panose="02040503050406030204" pitchFamily="18" charset="0"/>
            </a:endParaRPr>
          </a:p>
        </p:txBody>
      </p:sp>
      <p:grpSp>
        <p:nvGrpSpPr>
          <p:cNvPr id="6" name="Group 5"/>
          <p:cNvGrpSpPr/>
          <p:nvPr/>
        </p:nvGrpSpPr>
        <p:grpSpPr>
          <a:xfrm rot="21274690">
            <a:off x="900965" y="4062054"/>
            <a:ext cx="5410200" cy="1584697"/>
            <a:chOff x="3200400" y="4798500"/>
            <a:chExt cx="5410200" cy="1752600"/>
          </a:xfrm>
        </p:grpSpPr>
        <p:sp>
          <p:nvSpPr>
            <p:cNvPr id="2" name="Rounded Rectangle 1"/>
            <p:cNvSpPr/>
            <p:nvPr/>
          </p:nvSpPr>
          <p:spPr bwMode="auto">
            <a:xfrm>
              <a:off x="3200400" y="4798500"/>
              <a:ext cx="5410200" cy="1752600"/>
            </a:xfrm>
            <a:prstGeom prst="roundRect">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49154" name="Text Box 5"/>
            <p:cNvSpPr txBox="1">
              <a:spLocks noChangeArrowheads="1"/>
            </p:cNvSpPr>
            <p:nvPr/>
          </p:nvSpPr>
          <p:spPr bwMode="auto">
            <a:xfrm>
              <a:off x="3544095" y="5257800"/>
              <a:ext cx="4685505" cy="707886"/>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dirty="0">
                  <a:solidFill>
                    <a:prstClr val="black"/>
                  </a:solidFill>
                  <a:latin typeface="Cambria" pitchFamily="18" charset="0"/>
                </a:rPr>
                <a:t>Happy </a:t>
              </a:r>
              <a:r>
                <a:rPr lang="en-US" sz="4000" dirty="0" err="1">
                  <a:solidFill>
                    <a:prstClr val="black"/>
                  </a:solidFill>
                  <a:latin typeface="Cambria" pitchFamily="18" charset="0"/>
                </a:rPr>
                <a:t>Picobotting</a:t>
              </a:r>
              <a:r>
                <a:rPr lang="en-US" sz="4000" dirty="0">
                  <a:solidFill>
                    <a:prstClr val="black"/>
                  </a:solidFill>
                  <a:latin typeface="Cambria" pitchFamily="18" charset="0"/>
                </a:rPr>
                <a:t>!</a:t>
              </a:r>
            </a:p>
          </p:txBody>
        </p:sp>
      </p:grpSp>
      <p:sp>
        <p:nvSpPr>
          <p:cNvPr id="31" name="Text Box 15"/>
          <p:cNvSpPr txBox="1">
            <a:spLocks noChangeArrowheads="1"/>
          </p:cNvSpPr>
          <p:nvPr/>
        </p:nvSpPr>
        <p:spPr bwMode="auto">
          <a:xfrm>
            <a:off x="1752600" y="6096000"/>
            <a:ext cx="7140223" cy="52322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eaLnBrk="1" fontAlgn="auto" hangingPunct="1">
              <a:spcBef>
                <a:spcPts val="0"/>
              </a:spcBef>
              <a:spcAft>
                <a:spcPts val="0"/>
              </a:spcAft>
            </a:pPr>
            <a:r>
              <a:rPr lang="en-US" sz="2800" i="1" dirty="0" smtClean="0">
                <a:solidFill>
                  <a:prstClr val="black"/>
                </a:solidFill>
                <a:latin typeface="Cambria" panose="02040503050406030204" pitchFamily="18" charset="0"/>
              </a:rPr>
              <a:t>And, good luck with the </a:t>
            </a:r>
            <a:r>
              <a:rPr lang="en-US" sz="2800" b="1" i="1" dirty="0" smtClean="0">
                <a:solidFill>
                  <a:srgbClr val="120DF3"/>
                </a:solidFill>
                <a:latin typeface="Cambria" panose="02040503050406030204" pitchFamily="18" charset="0"/>
              </a:rPr>
              <a:t>adventure</a:t>
            </a:r>
            <a:r>
              <a:rPr lang="en-US" sz="2800" i="1" dirty="0" smtClean="0">
                <a:solidFill>
                  <a:prstClr val="black"/>
                </a:solidFill>
                <a:latin typeface="Cambria" panose="02040503050406030204" pitchFamily="18" charset="0"/>
              </a:rPr>
              <a:t> of Python!</a:t>
            </a:r>
            <a:endParaRPr lang="en-US" sz="2800" i="1" dirty="0">
              <a:solidFill>
                <a:prstClr val="black"/>
              </a:solidFill>
              <a:latin typeface="Cambria" panose="02040503050406030204" pitchFamily="18" charset="0"/>
            </a:endParaRPr>
          </a:p>
        </p:txBody>
      </p:sp>
      <p:sp>
        <p:nvSpPr>
          <p:cNvPr id="32" name="Text Box 15"/>
          <p:cNvSpPr txBox="1">
            <a:spLocks noChangeArrowheads="1"/>
          </p:cNvSpPr>
          <p:nvPr/>
        </p:nvSpPr>
        <p:spPr bwMode="auto">
          <a:xfrm>
            <a:off x="533453" y="2535359"/>
            <a:ext cx="5030218" cy="58477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3200" b="1" dirty="0" smtClean="0">
                <a:solidFill>
                  <a:prstClr val="black"/>
                </a:solidFill>
                <a:latin typeface="Calibri"/>
              </a:rPr>
              <a:t>Come to tutoring hours!</a:t>
            </a:r>
            <a:endParaRPr lang="en-US" sz="3200" i="1" dirty="0">
              <a:solidFill>
                <a:prstClr val="black"/>
              </a:solidFill>
              <a:latin typeface="Calibri"/>
            </a:endParaRPr>
          </a:p>
        </p:txBody>
      </p:sp>
      <p:sp>
        <p:nvSpPr>
          <p:cNvPr id="33" name="Text Box 6"/>
          <p:cNvSpPr txBox="1">
            <a:spLocks noChangeArrowheads="1"/>
          </p:cNvSpPr>
          <p:nvPr/>
        </p:nvSpPr>
        <p:spPr bwMode="auto">
          <a:xfrm>
            <a:off x="381000" y="212218"/>
            <a:ext cx="8335839" cy="923330"/>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5400" i="1" dirty="0" smtClean="0">
                <a:solidFill>
                  <a:prstClr val="black"/>
                </a:solidFill>
                <a:latin typeface="Cambria" panose="02040503050406030204" pitchFamily="18" charset="0"/>
              </a:rPr>
              <a:t>- Onward -</a:t>
            </a:r>
            <a:endParaRPr lang="en-US" sz="5400" i="1" dirty="0">
              <a:solidFill>
                <a:prstClr val="black"/>
              </a:solidFill>
              <a:latin typeface="Cambria" panose="02040503050406030204" pitchFamily="18" charset="0"/>
            </a:endParaRPr>
          </a:p>
        </p:txBody>
      </p:sp>
      <p:sp>
        <p:nvSpPr>
          <p:cNvPr id="34" name="Text Box 15"/>
          <p:cNvSpPr txBox="1">
            <a:spLocks noChangeArrowheads="1"/>
          </p:cNvSpPr>
          <p:nvPr/>
        </p:nvSpPr>
        <p:spPr bwMode="auto">
          <a:xfrm>
            <a:off x="257287" y="185230"/>
            <a:ext cx="1676347" cy="307777"/>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1400" dirty="0" smtClean="0">
                <a:solidFill>
                  <a:prstClr val="black"/>
                </a:solidFill>
                <a:latin typeface="Calibri"/>
              </a:rPr>
              <a:t>South</a:t>
            </a:r>
            <a:r>
              <a:rPr lang="en-US" sz="1400" dirty="0" smtClean="0">
                <a:solidFill>
                  <a:prstClr val="black"/>
                </a:solidFill>
                <a:latin typeface="Calibri"/>
              </a:rPr>
              <a:t>ward</a:t>
            </a:r>
            <a:r>
              <a:rPr lang="en-US" sz="1400" dirty="0" smtClean="0">
                <a:solidFill>
                  <a:prstClr val="black"/>
                </a:solidFill>
                <a:latin typeface="Calibri"/>
              </a:rPr>
              <a:t>!</a:t>
            </a:r>
            <a:endParaRPr lang="en-US" sz="1400" i="1" dirty="0">
              <a:solidFill>
                <a:prstClr val="black"/>
              </a:solidFill>
              <a:latin typeface="Calibri"/>
            </a:endParaRPr>
          </a:p>
        </p:txBody>
      </p:sp>
      <p:sp>
        <p:nvSpPr>
          <p:cNvPr id="35" name="Text Box 15"/>
          <p:cNvSpPr txBox="1">
            <a:spLocks noChangeArrowheads="1"/>
          </p:cNvSpPr>
          <p:nvPr/>
        </p:nvSpPr>
        <p:spPr bwMode="auto">
          <a:xfrm>
            <a:off x="7238828" y="905166"/>
            <a:ext cx="1676347" cy="307777"/>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1400" dirty="0" smtClean="0">
                <a:solidFill>
                  <a:prstClr val="black"/>
                </a:solidFill>
                <a:latin typeface="Calibri"/>
              </a:rPr>
              <a:t>East</a:t>
            </a:r>
            <a:r>
              <a:rPr lang="en-US" sz="1400" dirty="0" smtClean="0">
                <a:solidFill>
                  <a:prstClr val="black"/>
                </a:solidFill>
                <a:latin typeface="Calibri"/>
              </a:rPr>
              <a:t>ward</a:t>
            </a:r>
            <a:r>
              <a:rPr lang="en-US" sz="1400" dirty="0" smtClean="0">
                <a:solidFill>
                  <a:prstClr val="black"/>
                </a:solidFill>
                <a:latin typeface="Calibri"/>
              </a:rPr>
              <a:t>!</a:t>
            </a:r>
            <a:endParaRPr lang="en-US" sz="1400" i="1" dirty="0">
              <a:solidFill>
                <a:prstClr val="black"/>
              </a:solidFill>
              <a:latin typeface="Calibri"/>
            </a:endParaRPr>
          </a:p>
        </p:txBody>
      </p:sp>
      <p:sp>
        <p:nvSpPr>
          <p:cNvPr id="36" name="Text Box 15"/>
          <p:cNvSpPr txBox="1">
            <a:spLocks noChangeArrowheads="1"/>
          </p:cNvSpPr>
          <p:nvPr/>
        </p:nvSpPr>
        <p:spPr bwMode="auto">
          <a:xfrm>
            <a:off x="7238827" y="132562"/>
            <a:ext cx="1676347" cy="307777"/>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1400" dirty="0" smtClean="0">
                <a:solidFill>
                  <a:prstClr val="black"/>
                </a:solidFill>
                <a:latin typeface="Calibri"/>
              </a:rPr>
              <a:t>North</a:t>
            </a:r>
            <a:r>
              <a:rPr lang="en-US" sz="1400" dirty="0" smtClean="0">
                <a:solidFill>
                  <a:prstClr val="black"/>
                </a:solidFill>
                <a:latin typeface="Calibri"/>
              </a:rPr>
              <a:t>ward</a:t>
            </a:r>
            <a:r>
              <a:rPr lang="en-US" sz="1400" dirty="0" smtClean="0">
                <a:solidFill>
                  <a:prstClr val="black"/>
                </a:solidFill>
                <a:latin typeface="Calibri"/>
              </a:rPr>
              <a:t>!</a:t>
            </a:r>
            <a:endParaRPr lang="en-US" sz="1400" i="1" dirty="0">
              <a:solidFill>
                <a:prstClr val="black"/>
              </a:solidFill>
              <a:latin typeface="Calibri"/>
            </a:endParaRPr>
          </a:p>
        </p:txBody>
      </p:sp>
      <p:sp>
        <p:nvSpPr>
          <p:cNvPr id="37" name="Text Box 15"/>
          <p:cNvSpPr txBox="1">
            <a:spLocks noChangeArrowheads="1"/>
          </p:cNvSpPr>
          <p:nvPr/>
        </p:nvSpPr>
        <p:spPr bwMode="auto">
          <a:xfrm>
            <a:off x="257286" y="926906"/>
            <a:ext cx="1676347" cy="307777"/>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1400" dirty="0" smtClean="0">
                <a:solidFill>
                  <a:prstClr val="black"/>
                </a:solidFill>
                <a:latin typeface="Calibri"/>
              </a:rPr>
              <a:t>Westward!</a:t>
            </a:r>
            <a:endParaRPr lang="en-US" sz="1400" i="1" dirty="0">
              <a:solidFill>
                <a:prstClr val="black"/>
              </a:solidFill>
              <a:latin typeface="Calibri"/>
            </a:endParaRPr>
          </a:p>
        </p:txBody>
      </p:sp>
    </p:spTree>
    <p:extLst>
      <p:ext uri="{BB962C8B-B14F-4D97-AF65-F5344CB8AC3E}">
        <p14:creationId xmlns:p14="http://schemas.microsoft.com/office/powerpoint/2010/main" val="36658343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312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5"/>
          <p:cNvSpPr txBox="1">
            <a:spLocks noChangeArrowheads="1"/>
          </p:cNvSpPr>
          <p:nvPr/>
        </p:nvSpPr>
        <p:spPr bwMode="auto">
          <a:xfrm>
            <a:off x="129822" y="87750"/>
            <a:ext cx="6019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800" dirty="0" smtClean="0">
                <a:latin typeface="Cambria" pitchFamily="18" charset="0"/>
              </a:rPr>
              <a:t>By the Koi pond!</a:t>
            </a:r>
            <a:endParaRPr lang="en-US" sz="4800" dirty="0">
              <a:latin typeface="Cambria" pitchFamily="18" charset="0"/>
            </a:endParaRPr>
          </a:p>
        </p:txBody>
      </p:sp>
      <p:sp>
        <p:nvSpPr>
          <p:cNvPr id="2" name="AutoShape 2" descr="Brenden Brow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19200"/>
            <a:ext cx="6654800" cy="4991100"/>
          </a:xfrm>
          <a:prstGeom prst="rect">
            <a:avLst/>
          </a:prstGeom>
        </p:spPr>
      </p:pic>
    </p:spTree>
    <p:extLst>
      <p:ext uri="{BB962C8B-B14F-4D97-AF65-F5344CB8AC3E}">
        <p14:creationId xmlns:p14="http://schemas.microsoft.com/office/powerpoint/2010/main" val="41771857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5"/>
          <p:cNvSpPr txBox="1">
            <a:spLocks noChangeArrowheads="1"/>
          </p:cNvSpPr>
          <p:nvPr/>
        </p:nvSpPr>
        <p:spPr bwMode="auto">
          <a:xfrm>
            <a:off x="129822" y="87750"/>
            <a:ext cx="6019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800" dirty="0" smtClean="0">
                <a:latin typeface="Cambria" pitchFamily="18" charset="0"/>
              </a:rPr>
              <a:t>A different view…</a:t>
            </a:r>
            <a:endParaRPr lang="en-US" sz="4800" dirty="0">
              <a:latin typeface="Cambria" pitchFamily="18" charset="0"/>
            </a:endParaRPr>
          </a:p>
        </p:txBody>
      </p:sp>
      <p:sp>
        <p:nvSpPr>
          <p:cNvPr id="2" name="AutoShape 2" descr="Brenden Brow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00150"/>
            <a:ext cx="7035800" cy="5276850"/>
          </a:xfrm>
          <a:prstGeom prst="rect">
            <a:avLst/>
          </a:prstGeom>
        </p:spPr>
      </p:pic>
    </p:spTree>
    <p:extLst>
      <p:ext uri="{BB962C8B-B14F-4D97-AF65-F5344CB8AC3E}">
        <p14:creationId xmlns:p14="http://schemas.microsoft.com/office/powerpoint/2010/main" val="21508878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230557" y="1232216"/>
            <a:ext cx="3684843" cy="4712805"/>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35" name="Text Box 9"/>
          <p:cNvSpPr txBox="1">
            <a:spLocks noChangeArrowheads="1"/>
          </p:cNvSpPr>
          <p:nvPr/>
        </p:nvSpPr>
        <p:spPr bwMode="auto">
          <a:xfrm>
            <a:off x="5403569" y="1382005"/>
            <a:ext cx="854279"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state</a:t>
            </a:r>
          </a:p>
        </p:txBody>
      </p:sp>
      <p:sp>
        <p:nvSpPr>
          <p:cNvPr id="36" name="Text Box 11"/>
          <p:cNvSpPr txBox="1">
            <a:spLocks noChangeArrowheads="1"/>
          </p:cNvSpPr>
          <p:nvPr/>
        </p:nvSpPr>
        <p:spPr bwMode="auto">
          <a:xfrm>
            <a:off x="6155541" y="1382005"/>
            <a:ext cx="827617"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surr.</a:t>
            </a:r>
          </a:p>
        </p:txBody>
      </p:sp>
      <p:sp>
        <p:nvSpPr>
          <p:cNvPr id="37" name="Text Box 17"/>
          <p:cNvSpPr txBox="1">
            <a:spLocks noChangeArrowheads="1"/>
          </p:cNvSpPr>
          <p:nvPr/>
        </p:nvSpPr>
        <p:spPr bwMode="auto">
          <a:xfrm>
            <a:off x="7163076" y="1382005"/>
            <a:ext cx="886883"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move</a:t>
            </a:r>
          </a:p>
        </p:txBody>
      </p:sp>
      <p:sp>
        <p:nvSpPr>
          <p:cNvPr id="38" name="Text Box 18"/>
          <p:cNvSpPr txBox="1">
            <a:spLocks noChangeArrowheads="1"/>
          </p:cNvSpPr>
          <p:nvPr/>
        </p:nvSpPr>
        <p:spPr bwMode="auto">
          <a:xfrm>
            <a:off x="7882740" y="1299951"/>
            <a:ext cx="751417"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200" b="1" dirty="0" smtClean="0">
                <a:solidFill>
                  <a:srgbClr val="120DF3"/>
                </a:solidFill>
                <a:latin typeface="Calibri" panose="020F0502020204030204" pitchFamily="34" charset="0"/>
              </a:rPr>
              <a:t>new state</a:t>
            </a:r>
          </a:p>
        </p:txBody>
      </p:sp>
      <p:sp>
        <p:nvSpPr>
          <p:cNvPr id="39" name="Rectangle 38"/>
          <p:cNvSpPr/>
          <p:nvPr/>
        </p:nvSpPr>
        <p:spPr bwMode="auto">
          <a:xfrm>
            <a:off x="905260"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0" name="Rectangle 39"/>
          <p:cNvSpPr/>
          <p:nvPr/>
        </p:nvSpPr>
        <p:spPr bwMode="auto">
          <a:xfrm>
            <a:off x="445911"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1" name="Rectangle 40"/>
          <p:cNvSpPr/>
          <p:nvPr/>
        </p:nvSpPr>
        <p:spPr bwMode="auto">
          <a:xfrm>
            <a:off x="1364609"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2" name="Rectangle 41"/>
          <p:cNvSpPr/>
          <p:nvPr/>
        </p:nvSpPr>
        <p:spPr bwMode="auto">
          <a:xfrm>
            <a:off x="1782394"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3" name="Rectangle 42"/>
          <p:cNvSpPr/>
          <p:nvPr/>
        </p:nvSpPr>
        <p:spPr bwMode="auto">
          <a:xfrm>
            <a:off x="2701092"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4" name="Rectangle 43"/>
          <p:cNvSpPr/>
          <p:nvPr/>
        </p:nvSpPr>
        <p:spPr bwMode="auto">
          <a:xfrm>
            <a:off x="3160441"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5" name="Rectangle 44"/>
          <p:cNvSpPr/>
          <p:nvPr/>
        </p:nvSpPr>
        <p:spPr bwMode="auto">
          <a:xfrm>
            <a:off x="3578225"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6" name="Rectangle 45"/>
          <p:cNvSpPr/>
          <p:nvPr/>
        </p:nvSpPr>
        <p:spPr bwMode="auto">
          <a:xfrm>
            <a:off x="904608"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7" name="Rectangle 46"/>
          <p:cNvSpPr/>
          <p:nvPr/>
        </p:nvSpPr>
        <p:spPr bwMode="auto">
          <a:xfrm>
            <a:off x="445911"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8" name="Rectangle 47"/>
          <p:cNvSpPr/>
          <p:nvPr/>
        </p:nvSpPr>
        <p:spPr bwMode="auto">
          <a:xfrm>
            <a:off x="1363305"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49" name="Rectangle 48"/>
          <p:cNvSpPr/>
          <p:nvPr/>
        </p:nvSpPr>
        <p:spPr bwMode="auto">
          <a:xfrm>
            <a:off x="1786082"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0" name="Rectangle 49"/>
          <p:cNvSpPr/>
          <p:nvPr/>
        </p:nvSpPr>
        <p:spPr bwMode="auto">
          <a:xfrm>
            <a:off x="2702394"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1" name="Rectangle 50"/>
          <p:cNvSpPr/>
          <p:nvPr/>
        </p:nvSpPr>
        <p:spPr bwMode="auto">
          <a:xfrm>
            <a:off x="3161091"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2" name="Rectangle 51"/>
          <p:cNvSpPr/>
          <p:nvPr/>
        </p:nvSpPr>
        <p:spPr bwMode="auto">
          <a:xfrm>
            <a:off x="3578225"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3" name="Rectangle 52"/>
          <p:cNvSpPr/>
          <p:nvPr/>
        </p:nvSpPr>
        <p:spPr bwMode="auto">
          <a:xfrm>
            <a:off x="904608"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4" name="Rectangle 53"/>
          <p:cNvSpPr/>
          <p:nvPr/>
        </p:nvSpPr>
        <p:spPr bwMode="auto">
          <a:xfrm>
            <a:off x="445911"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5" name="Rectangle 54"/>
          <p:cNvSpPr/>
          <p:nvPr/>
        </p:nvSpPr>
        <p:spPr bwMode="auto">
          <a:xfrm>
            <a:off x="1363305"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6" name="Rectangle 55"/>
          <p:cNvSpPr/>
          <p:nvPr/>
        </p:nvSpPr>
        <p:spPr bwMode="auto">
          <a:xfrm>
            <a:off x="1786082"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7" name="Rectangle 56"/>
          <p:cNvSpPr/>
          <p:nvPr/>
        </p:nvSpPr>
        <p:spPr bwMode="auto">
          <a:xfrm>
            <a:off x="2702394"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8" name="Rectangle 57"/>
          <p:cNvSpPr/>
          <p:nvPr/>
        </p:nvSpPr>
        <p:spPr bwMode="auto">
          <a:xfrm>
            <a:off x="3161091"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59" name="Rectangle 58"/>
          <p:cNvSpPr/>
          <p:nvPr/>
        </p:nvSpPr>
        <p:spPr bwMode="auto">
          <a:xfrm>
            <a:off x="3578225"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0" name="Rectangle 59"/>
          <p:cNvSpPr/>
          <p:nvPr/>
        </p:nvSpPr>
        <p:spPr bwMode="auto">
          <a:xfrm>
            <a:off x="904608"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1" name="Rectangle 60"/>
          <p:cNvSpPr/>
          <p:nvPr/>
        </p:nvSpPr>
        <p:spPr bwMode="auto">
          <a:xfrm>
            <a:off x="445911"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2" name="Rectangle 61"/>
          <p:cNvSpPr/>
          <p:nvPr/>
        </p:nvSpPr>
        <p:spPr bwMode="auto">
          <a:xfrm>
            <a:off x="1363305"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3" name="Rectangle 62"/>
          <p:cNvSpPr/>
          <p:nvPr/>
        </p:nvSpPr>
        <p:spPr bwMode="auto">
          <a:xfrm>
            <a:off x="1786082"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4" name="Rectangle 63"/>
          <p:cNvSpPr/>
          <p:nvPr/>
        </p:nvSpPr>
        <p:spPr bwMode="auto">
          <a:xfrm>
            <a:off x="2702394"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5" name="Rectangle 64"/>
          <p:cNvSpPr/>
          <p:nvPr/>
        </p:nvSpPr>
        <p:spPr bwMode="auto">
          <a:xfrm>
            <a:off x="3161091"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6" name="Rectangle 65"/>
          <p:cNvSpPr/>
          <p:nvPr/>
        </p:nvSpPr>
        <p:spPr bwMode="auto">
          <a:xfrm>
            <a:off x="3578225"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7" name="Rectangle 66"/>
          <p:cNvSpPr/>
          <p:nvPr/>
        </p:nvSpPr>
        <p:spPr bwMode="auto">
          <a:xfrm>
            <a:off x="904608"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8" name="Rectangle 67"/>
          <p:cNvSpPr/>
          <p:nvPr/>
        </p:nvSpPr>
        <p:spPr bwMode="auto">
          <a:xfrm>
            <a:off x="445911"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69" name="Rectangle 68"/>
          <p:cNvSpPr/>
          <p:nvPr/>
        </p:nvSpPr>
        <p:spPr bwMode="auto">
          <a:xfrm>
            <a:off x="1363305"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0" name="Rectangle 69"/>
          <p:cNvSpPr/>
          <p:nvPr/>
        </p:nvSpPr>
        <p:spPr bwMode="auto">
          <a:xfrm>
            <a:off x="1786082"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1" name="Rectangle 70"/>
          <p:cNvSpPr/>
          <p:nvPr/>
        </p:nvSpPr>
        <p:spPr bwMode="auto">
          <a:xfrm>
            <a:off x="2702394"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2" name="Rectangle 71"/>
          <p:cNvSpPr/>
          <p:nvPr/>
        </p:nvSpPr>
        <p:spPr bwMode="auto">
          <a:xfrm>
            <a:off x="3161091"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3" name="Rectangle 72"/>
          <p:cNvSpPr/>
          <p:nvPr/>
        </p:nvSpPr>
        <p:spPr bwMode="auto">
          <a:xfrm>
            <a:off x="3578225"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4" name="Rectangle 73"/>
          <p:cNvSpPr/>
          <p:nvPr/>
        </p:nvSpPr>
        <p:spPr bwMode="auto">
          <a:xfrm>
            <a:off x="904608"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5" name="Rectangle 74"/>
          <p:cNvSpPr/>
          <p:nvPr/>
        </p:nvSpPr>
        <p:spPr bwMode="auto">
          <a:xfrm>
            <a:off x="445911"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6" name="Rectangle 75"/>
          <p:cNvSpPr/>
          <p:nvPr/>
        </p:nvSpPr>
        <p:spPr bwMode="auto">
          <a:xfrm>
            <a:off x="1363305"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7" name="Rectangle 76"/>
          <p:cNvSpPr/>
          <p:nvPr/>
        </p:nvSpPr>
        <p:spPr bwMode="auto">
          <a:xfrm>
            <a:off x="1786082"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8" name="Rectangle 77"/>
          <p:cNvSpPr/>
          <p:nvPr/>
        </p:nvSpPr>
        <p:spPr bwMode="auto">
          <a:xfrm>
            <a:off x="2702394"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79" name="Rectangle 78"/>
          <p:cNvSpPr/>
          <p:nvPr/>
        </p:nvSpPr>
        <p:spPr bwMode="auto">
          <a:xfrm>
            <a:off x="3161091"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0" name="Rectangle 79"/>
          <p:cNvSpPr/>
          <p:nvPr/>
        </p:nvSpPr>
        <p:spPr bwMode="auto">
          <a:xfrm>
            <a:off x="3578225"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1" name="Rectangle 80"/>
          <p:cNvSpPr/>
          <p:nvPr/>
        </p:nvSpPr>
        <p:spPr bwMode="auto">
          <a:xfrm>
            <a:off x="905260"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2" name="Rectangle 81"/>
          <p:cNvSpPr/>
          <p:nvPr/>
        </p:nvSpPr>
        <p:spPr bwMode="auto">
          <a:xfrm>
            <a:off x="445911"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3" name="Rectangle 82"/>
          <p:cNvSpPr/>
          <p:nvPr/>
        </p:nvSpPr>
        <p:spPr bwMode="auto">
          <a:xfrm>
            <a:off x="1364609"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4" name="Rectangle 83"/>
          <p:cNvSpPr/>
          <p:nvPr/>
        </p:nvSpPr>
        <p:spPr bwMode="auto">
          <a:xfrm>
            <a:off x="1782394"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5" name="Rectangle 84"/>
          <p:cNvSpPr/>
          <p:nvPr/>
        </p:nvSpPr>
        <p:spPr bwMode="auto">
          <a:xfrm>
            <a:off x="2701092"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6" name="Rectangle 85"/>
          <p:cNvSpPr/>
          <p:nvPr/>
        </p:nvSpPr>
        <p:spPr bwMode="auto">
          <a:xfrm>
            <a:off x="3160441"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7" name="Rectangle 86"/>
          <p:cNvSpPr/>
          <p:nvPr/>
        </p:nvSpPr>
        <p:spPr bwMode="auto">
          <a:xfrm>
            <a:off x="3578225"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8" name="Rectangle 87"/>
          <p:cNvSpPr/>
          <p:nvPr/>
        </p:nvSpPr>
        <p:spPr bwMode="auto">
          <a:xfrm>
            <a:off x="2241743"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89" name="Rectangle 88"/>
          <p:cNvSpPr/>
          <p:nvPr/>
        </p:nvSpPr>
        <p:spPr bwMode="auto">
          <a:xfrm>
            <a:off x="2245783" y="14837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0" name="Rectangle 89"/>
          <p:cNvSpPr/>
          <p:nvPr/>
        </p:nvSpPr>
        <p:spPr bwMode="auto">
          <a:xfrm>
            <a:off x="2245783" y="19409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1" name="Rectangle 90"/>
          <p:cNvSpPr/>
          <p:nvPr/>
        </p:nvSpPr>
        <p:spPr bwMode="auto">
          <a:xfrm>
            <a:off x="2245783" y="2395821"/>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2" name="Rectangle 91"/>
          <p:cNvSpPr/>
          <p:nvPr/>
        </p:nvSpPr>
        <p:spPr bwMode="auto">
          <a:xfrm>
            <a:off x="2245783" y="284265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3" name="Rectangle 92"/>
          <p:cNvSpPr/>
          <p:nvPr/>
        </p:nvSpPr>
        <p:spPr bwMode="auto">
          <a:xfrm>
            <a:off x="2245783" y="33116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4" name="Rectangle 93"/>
          <p:cNvSpPr/>
          <p:nvPr/>
        </p:nvSpPr>
        <p:spPr bwMode="auto">
          <a:xfrm>
            <a:off x="2241743"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Times" pitchFamily="1" charset="0"/>
              <a:ea typeface="MS PGothic" pitchFamily="34" charset="-128"/>
            </a:endParaRPr>
          </a:p>
        </p:txBody>
      </p:sp>
      <p:sp>
        <p:nvSpPr>
          <p:cNvPr id="95" name="Rectangle 94"/>
          <p:cNvSpPr/>
          <p:nvPr/>
        </p:nvSpPr>
        <p:spPr>
          <a:xfrm>
            <a:off x="1234706" y="4004102"/>
            <a:ext cx="2044214" cy="415498"/>
          </a:xfrm>
          <a:prstGeom prst="rect">
            <a:avLst/>
          </a:prstGeom>
          <a:solidFill>
            <a:schemeClr val="bg1"/>
          </a:solidFill>
        </p:spPr>
        <p:txBody>
          <a:bodyPr wrap="none">
            <a:spAutoFit/>
          </a:bodyPr>
          <a:lstStyle/>
          <a:p>
            <a:pPr algn="ctr"/>
            <a:r>
              <a:rPr lang="en-US" sz="2100" dirty="0" err="1" smtClean="0">
                <a:solidFill>
                  <a:srgbClr val="000000"/>
                </a:solidFill>
                <a:latin typeface="Cambria" pitchFamily="18" charset="0"/>
                <a:ea typeface="MS PGothic" pitchFamily="34" charset="-128"/>
              </a:rPr>
              <a:t>Picobot's</a:t>
            </a:r>
            <a:r>
              <a:rPr lang="en-US" sz="2100" dirty="0" smtClean="0">
                <a:solidFill>
                  <a:srgbClr val="000000"/>
                </a:solidFill>
                <a:latin typeface="Cambria" pitchFamily="18" charset="0"/>
                <a:ea typeface="MS PGothic" pitchFamily="34" charset="-128"/>
              </a:rPr>
              <a:t> world</a:t>
            </a:r>
            <a:endParaRPr lang="en-US" sz="2100" dirty="0">
              <a:solidFill>
                <a:srgbClr val="000000"/>
              </a:solidFill>
              <a:latin typeface="Times" charset="0"/>
              <a:ea typeface="MS PGothic" pitchFamily="34" charset="-128"/>
            </a:endParaRPr>
          </a:p>
        </p:txBody>
      </p:sp>
      <p:sp>
        <p:nvSpPr>
          <p:cNvPr id="96" name="TextBox 95"/>
          <p:cNvSpPr txBox="1"/>
          <p:nvPr/>
        </p:nvSpPr>
        <p:spPr>
          <a:xfrm>
            <a:off x="2282952" y="2873942"/>
            <a:ext cx="381000" cy="400110"/>
          </a:xfrm>
          <a:prstGeom prst="rect">
            <a:avLst/>
          </a:prstGeom>
          <a:noFill/>
          <a:ln>
            <a:solidFill>
              <a:schemeClr val="bg1"/>
            </a:solidFill>
          </a:ln>
        </p:spPr>
        <p:txBody>
          <a:bodyPr wrap="square" rtlCol="0">
            <a:spAutoFit/>
          </a:bodyPr>
          <a:lstStyle/>
          <a:p>
            <a:pPr algn="ctr"/>
            <a:r>
              <a:rPr lang="en-US" sz="2000" b="1" dirty="0" smtClean="0">
                <a:solidFill>
                  <a:srgbClr val="000000"/>
                </a:solidFill>
                <a:latin typeface="Calibri" pitchFamily="34" charset="0"/>
                <a:ea typeface="MS PGothic" pitchFamily="34" charset="-128"/>
              </a:rPr>
              <a:t>P</a:t>
            </a:r>
            <a:endParaRPr lang="en-US" sz="2000" b="1" dirty="0">
              <a:solidFill>
                <a:srgbClr val="000000"/>
              </a:solidFill>
              <a:latin typeface="Calibri" pitchFamily="34" charset="0"/>
              <a:ea typeface="MS PGothic" pitchFamily="34" charset="-128"/>
            </a:endParaRPr>
          </a:p>
        </p:txBody>
      </p:sp>
      <p:sp>
        <p:nvSpPr>
          <p:cNvPr id="97" name="Text Box 4"/>
          <p:cNvSpPr txBox="1">
            <a:spLocks noChangeArrowheads="1"/>
          </p:cNvSpPr>
          <p:nvPr/>
        </p:nvSpPr>
        <p:spPr bwMode="auto">
          <a:xfrm>
            <a:off x="5524423" y="1866999"/>
            <a:ext cx="2895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lnSpc>
                <a:spcPct val="150000"/>
              </a:lnSpc>
              <a:spcBef>
                <a:spcPts val="0"/>
              </a:spcBef>
            </a:pPr>
            <a:r>
              <a:rPr lang="en-US" b="1" dirty="0" smtClean="0">
                <a:solidFill>
                  <a:srgbClr val="000000"/>
                </a:solidFill>
                <a:latin typeface="Courier New" charset="0"/>
              </a:rPr>
              <a:t>0 N*** -&gt; W 1</a:t>
            </a:r>
          </a:p>
          <a:p>
            <a:pPr algn="ctr">
              <a:lnSpc>
                <a:spcPct val="150000"/>
              </a:lnSpc>
              <a:spcBef>
                <a:spcPts val="0"/>
              </a:spcBef>
            </a:pPr>
            <a:r>
              <a:rPr lang="en-US" b="1" dirty="0">
                <a:solidFill>
                  <a:srgbClr val="000000"/>
                </a:solidFill>
                <a:latin typeface="Courier New" charset="0"/>
              </a:rPr>
              <a:t>0 </a:t>
            </a:r>
            <a:r>
              <a:rPr lang="en-US" b="1" dirty="0" smtClean="0">
                <a:solidFill>
                  <a:srgbClr val="000000"/>
                </a:solidFill>
                <a:latin typeface="Courier New" charset="0"/>
              </a:rPr>
              <a:t>x*** </a:t>
            </a:r>
            <a:r>
              <a:rPr lang="en-US" b="1" dirty="0">
                <a:solidFill>
                  <a:srgbClr val="000000"/>
                </a:solidFill>
                <a:latin typeface="Courier New" charset="0"/>
              </a:rPr>
              <a:t>-&gt; N 0</a:t>
            </a:r>
          </a:p>
          <a:p>
            <a:pPr algn="ctr">
              <a:lnSpc>
                <a:spcPct val="150000"/>
              </a:lnSpc>
              <a:spcBef>
                <a:spcPts val="0"/>
              </a:spcBef>
            </a:pPr>
            <a:r>
              <a:rPr lang="en-US" b="1" dirty="0" smtClean="0">
                <a:solidFill>
                  <a:srgbClr val="000000"/>
                </a:solidFill>
                <a:latin typeface="Courier New" charset="0"/>
              </a:rPr>
              <a:t>1 ***x </a:t>
            </a:r>
            <a:r>
              <a:rPr lang="en-US" b="1" dirty="0">
                <a:solidFill>
                  <a:srgbClr val="000000"/>
                </a:solidFill>
                <a:latin typeface="Courier New" charset="0"/>
              </a:rPr>
              <a:t>-&gt; </a:t>
            </a:r>
            <a:r>
              <a:rPr lang="en-US" b="1" dirty="0" smtClean="0">
                <a:solidFill>
                  <a:srgbClr val="000000"/>
                </a:solidFill>
                <a:latin typeface="Courier New" charset="0"/>
              </a:rPr>
              <a:t>S 1</a:t>
            </a:r>
            <a:endParaRPr lang="en-US" b="1" dirty="0">
              <a:solidFill>
                <a:srgbClr val="000000"/>
              </a:solidFill>
              <a:latin typeface="Courier New" charset="0"/>
            </a:endParaRPr>
          </a:p>
          <a:p>
            <a:pPr algn="ctr">
              <a:lnSpc>
                <a:spcPct val="150000"/>
              </a:lnSpc>
              <a:spcBef>
                <a:spcPts val="0"/>
              </a:spcBef>
            </a:pPr>
            <a:endParaRPr lang="en-US" b="1" dirty="0" smtClean="0">
              <a:solidFill>
                <a:srgbClr val="000000"/>
              </a:solidFill>
              <a:latin typeface="Courier New" charset="0"/>
            </a:endParaRPr>
          </a:p>
        </p:txBody>
      </p:sp>
      <p:cxnSp>
        <p:nvCxnSpPr>
          <p:cNvPr id="5" name="Straight Connector 4"/>
          <p:cNvCxnSpPr/>
          <p:nvPr/>
        </p:nvCxnSpPr>
        <p:spPr bwMode="auto">
          <a:xfrm>
            <a:off x="5864576" y="1700706"/>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2" name="Straight Connector 101"/>
          <p:cNvCxnSpPr/>
          <p:nvPr/>
        </p:nvCxnSpPr>
        <p:spPr bwMode="auto">
          <a:xfrm>
            <a:off x="6492091" y="1714818"/>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3" name="Straight Connector 102"/>
          <p:cNvCxnSpPr/>
          <p:nvPr/>
        </p:nvCxnSpPr>
        <p:spPr bwMode="auto">
          <a:xfrm>
            <a:off x="7680247" y="1711995"/>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4" name="Straight Connector 103"/>
          <p:cNvCxnSpPr/>
          <p:nvPr/>
        </p:nvCxnSpPr>
        <p:spPr bwMode="auto">
          <a:xfrm flipH="1">
            <a:off x="8049959" y="1711995"/>
            <a:ext cx="79021" cy="206190"/>
          </a:xfrm>
          <a:prstGeom prst="line">
            <a:avLst/>
          </a:prstGeom>
          <a:solidFill>
            <a:schemeClr val="accent1"/>
          </a:solidFill>
          <a:ln w="19050" cap="flat" cmpd="sng" algn="ctr">
            <a:solidFill>
              <a:srgbClr val="120DF3"/>
            </a:solidFill>
            <a:prstDash val="solid"/>
            <a:round/>
            <a:headEnd type="none" w="med" len="med"/>
            <a:tailEnd type="none" w="med" len="med"/>
          </a:ln>
          <a:effectLst/>
        </p:spPr>
      </p:cxnSp>
      <p:sp>
        <p:nvSpPr>
          <p:cNvPr id="107" name="Text Box 10"/>
          <p:cNvSpPr txBox="1">
            <a:spLocks noChangeArrowheads="1"/>
          </p:cNvSpPr>
          <p:nvPr/>
        </p:nvSpPr>
        <p:spPr bwMode="auto">
          <a:xfrm>
            <a:off x="217310" y="4749801"/>
            <a:ext cx="49375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1.  Which of the rules </a:t>
            </a:r>
            <a:r>
              <a:rPr lang="en-US" sz="1500" b="1" dirty="0" smtClean="0">
                <a:solidFill>
                  <a:srgbClr val="000000"/>
                </a:solidFill>
                <a:latin typeface="Cambria" pitchFamily="18" charset="0"/>
              </a:rPr>
              <a:t>A, B, </a:t>
            </a:r>
            <a:r>
              <a:rPr lang="en-US" sz="1500" dirty="0" smtClean="0">
                <a:solidFill>
                  <a:srgbClr val="000000"/>
                </a:solidFill>
                <a:latin typeface="Cambria" pitchFamily="18" charset="0"/>
              </a:rPr>
              <a:t>or </a:t>
            </a:r>
            <a:r>
              <a:rPr lang="en-US" sz="1500" b="1" dirty="0">
                <a:solidFill>
                  <a:srgbClr val="000000"/>
                </a:solidFill>
                <a:latin typeface="Cambria" pitchFamily="18" charset="0"/>
              </a:rPr>
              <a:t>C</a:t>
            </a:r>
            <a:r>
              <a:rPr lang="en-US" sz="1500" dirty="0" smtClean="0">
                <a:solidFill>
                  <a:srgbClr val="000000"/>
                </a:solidFill>
                <a:latin typeface="Cambria" pitchFamily="18" charset="0"/>
              </a:rPr>
              <a:t> runs </a:t>
            </a:r>
            <a:r>
              <a:rPr lang="en-US" sz="1500" b="1" i="1" dirty="0">
                <a:solidFill>
                  <a:srgbClr val="000000"/>
                </a:solidFill>
                <a:latin typeface="Cambria" pitchFamily="18" charset="0"/>
              </a:rPr>
              <a:t>first</a:t>
            </a:r>
            <a:r>
              <a:rPr lang="en-US" sz="1500" dirty="0">
                <a:solidFill>
                  <a:srgbClr val="000000"/>
                </a:solidFill>
                <a:latin typeface="Cambria" pitchFamily="18" charset="0"/>
              </a:rPr>
              <a:t>? </a:t>
            </a:r>
            <a:r>
              <a:rPr lang="en-US" sz="1500" dirty="0" smtClean="0">
                <a:solidFill>
                  <a:srgbClr val="000000"/>
                </a:solidFill>
                <a:latin typeface="Cambria" pitchFamily="18" charset="0"/>
              </a:rPr>
              <a:t>  ______________</a:t>
            </a:r>
            <a:endParaRPr lang="en-US" sz="1500" dirty="0">
              <a:solidFill>
                <a:srgbClr val="000000"/>
              </a:solidFill>
              <a:latin typeface="Cambria" pitchFamily="18" charset="0"/>
            </a:endParaRPr>
          </a:p>
        </p:txBody>
      </p:sp>
      <p:sp>
        <p:nvSpPr>
          <p:cNvPr id="108" name="Text Box 10"/>
          <p:cNvSpPr txBox="1">
            <a:spLocks noChangeArrowheads="1"/>
          </p:cNvSpPr>
          <p:nvPr/>
        </p:nvSpPr>
        <p:spPr bwMode="auto">
          <a:xfrm>
            <a:off x="512116" y="5470878"/>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solidFill>
                  <a:srgbClr val="000000"/>
                </a:solidFill>
                <a:latin typeface="Cambria" pitchFamily="18" charset="0"/>
              </a:rPr>
              <a:t>3.  How many times has </a:t>
            </a:r>
            <a:r>
              <a:rPr lang="en-US" sz="1500" b="1" dirty="0" smtClean="0">
                <a:solidFill>
                  <a:srgbClr val="000000"/>
                </a:solidFill>
                <a:latin typeface="Cambria" pitchFamily="18" charset="0"/>
              </a:rPr>
              <a:t>rule (A)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09" name="Text Box 10"/>
          <p:cNvSpPr txBox="1">
            <a:spLocks noChangeArrowheads="1"/>
          </p:cNvSpPr>
          <p:nvPr/>
        </p:nvSpPr>
        <p:spPr bwMode="auto">
          <a:xfrm>
            <a:off x="512116" y="5783439"/>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solidFill>
                  <a:srgbClr val="000000"/>
                </a:solidFill>
                <a:latin typeface="Cambria" pitchFamily="18" charset="0"/>
              </a:rPr>
              <a:t>4.  How many times has </a:t>
            </a:r>
            <a:r>
              <a:rPr lang="en-US" sz="1500" b="1" dirty="0" smtClean="0">
                <a:solidFill>
                  <a:srgbClr val="000000"/>
                </a:solidFill>
                <a:latin typeface="Cambria" pitchFamily="18" charset="0"/>
              </a:rPr>
              <a:t>rule (B)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0" name="Text Box 10"/>
          <p:cNvSpPr txBox="1">
            <a:spLocks noChangeArrowheads="1"/>
          </p:cNvSpPr>
          <p:nvPr/>
        </p:nvSpPr>
        <p:spPr bwMode="auto">
          <a:xfrm>
            <a:off x="513796" y="60960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solidFill>
                  <a:srgbClr val="000000"/>
                </a:solidFill>
                <a:latin typeface="Cambria" pitchFamily="18" charset="0"/>
              </a:rPr>
              <a:t>5.  How many times has </a:t>
            </a:r>
            <a:r>
              <a:rPr lang="en-US" sz="1500" b="1" dirty="0" smtClean="0">
                <a:solidFill>
                  <a:srgbClr val="000000"/>
                </a:solidFill>
                <a:latin typeface="Cambria" pitchFamily="18" charset="0"/>
              </a:rPr>
              <a:t>rule (C) </a:t>
            </a:r>
            <a:r>
              <a:rPr lang="en-US" sz="1500" dirty="0" smtClean="0">
                <a:solidFill>
                  <a:srgbClr val="000000"/>
                </a:solidFill>
                <a:latin typeface="Cambria" pitchFamily="18" charset="0"/>
              </a:rPr>
              <a:t>run?  __________</a:t>
            </a:r>
            <a:endParaRPr lang="en-US" sz="1500" dirty="0">
              <a:solidFill>
                <a:srgbClr val="000000"/>
              </a:solidFill>
              <a:latin typeface="Cambria" pitchFamily="18" charset="0"/>
            </a:endParaRPr>
          </a:p>
        </p:txBody>
      </p:sp>
      <p:sp>
        <p:nvSpPr>
          <p:cNvPr id="111" name="Text Box 11"/>
          <p:cNvSpPr txBox="1">
            <a:spLocks noChangeArrowheads="1"/>
          </p:cNvSpPr>
          <p:nvPr/>
        </p:nvSpPr>
        <p:spPr bwMode="auto">
          <a:xfrm>
            <a:off x="5127978" y="205855"/>
            <a:ext cx="2291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b="1" u="sng" dirty="0" smtClean="0">
                <a:solidFill>
                  <a:srgbClr val="000000"/>
                </a:solidFill>
                <a:latin typeface="Calibri" panose="020F0502020204030204" pitchFamily="34" charset="0"/>
                <a:cs typeface="Times New Roman" pitchFamily="18" charset="0"/>
              </a:rPr>
              <a:t>One step per rule</a:t>
            </a:r>
            <a:endParaRPr lang="en-US" sz="1800" b="1" u="sng" dirty="0">
              <a:solidFill>
                <a:srgbClr val="000000"/>
              </a:solidFill>
              <a:latin typeface="Calibri" panose="020F0502020204030204" pitchFamily="34" charset="0"/>
              <a:cs typeface="Times New Roman" pitchFamily="18" charset="0"/>
            </a:endParaRPr>
          </a:p>
        </p:txBody>
      </p:sp>
      <p:grpSp>
        <p:nvGrpSpPr>
          <p:cNvPr id="112" name="Group 19"/>
          <p:cNvGrpSpPr>
            <a:grpSpLocks/>
          </p:cNvGrpSpPr>
          <p:nvPr>
            <p:custDataLst>
              <p:tags r:id="rId1"/>
            </p:custDataLst>
          </p:nvPr>
        </p:nvGrpSpPr>
        <p:grpSpPr bwMode="auto">
          <a:xfrm>
            <a:off x="8346680" y="250031"/>
            <a:ext cx="493713" cy="566738"/>
            <a:chOff x="2928" y="1051"/>
            <a:chExt cx="840" cy="957"/>
          </a:xfrm>
        </p:grpSpPr>
        <p:sp>
          <p:nvSpPr>
            <p:cNvPr id="113"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4"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15"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6"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7"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8"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19"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0"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21"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122"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3"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124"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125"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126" name="Rectangle 5"/>
          <p:cNvSpPr>
            <a:spLocks noChangeArrowheads="1"/>
          </p:cNvSpPr>
          <p:nvPr/>
        </p:nvSpPr>
        <p:spPr bwMode="auto">
          <a:xfrm>
            <a:off x="7431907" y="47290"/>
            <a:ext cx="1158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One rule to rule them all?</a:t>
            </a:r>
            <a:endParaRPr lang="en-US" sz="1100" dirty="0">
              <a:solidFill>
                <a:srgbClr val="008000"/>
              </a:solidFill>
              <a:latin typeface="Calibri" pitchFamily="34" charset="0"/>
              <a:ea typeface="MS PGothic" pitchFamily="34" charset="-128"/>
            </a:endParaRPr>
          </a:p>
        </p:txBody>
      </p:sp>
      <p:sp>
        <p:nvSpPr>
          <p:cNvPr id="127" name="Rectangle 5"/>
          <p:cNvSpPr>
            <a:spLocks noChangeArrowheads="1"/>
          </p:cNvSpPr>
          <p:nvPr/>
        </p:nvSpPr>
        <p:spPr bwMode="auto">
          <a:xfrm>
            <a:off x="7972102" y="814048"/>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ea typeface="MS PGothic" pitchFamily="34" charset="-128"/>
              </a:rPr>
              <a:t>That's  </a:t>
            </a:r>
            <a:r>
              <a:rPr lang="en-US" sz="1100" i="1" dirty="0" smtClean="0">
                <a:solidFill>
                  <a:srgbClr val="008000"/>
                </a:solidFill>
                <a:latin typeface="Calibri" pitchFamily="34" charset="0"/>
                <a:ea typeface="MS PGothic" pitchFamily="34" charset="-128"/>
              </a:rPr>
              <a:t>precious</a:t>
            </a:r>
            <a:r>
              <a:rPr lang="en-US" sz="1100" dirty="0" smtClean="0">
                <a:solidFill>
                  <a:srgbClr val="008000"/>
                </a:solidFill>
                <a:latin typeface="Calibri" pitchFamily="34" charset="0"/>
                <a:ea typeface="MS PGothic" pitchFamily="34" charset="-128"/>
              </a:rPr>
              <a:t>!</a:t>
            </a:r>
            <a:endParaRPr lang="en-US" sz="1100" dirty="0">
              <a:solidFill>
                <a:srgbClr val="008000"/>
              </a:solidFill>
              <a:latin typeface="Calibri" pitchFamily="34" charset="0"/>
              <a:ea typeface="MS PGothic" pitchFamily="34" charset="-128"/>
            </a:endParaRPr>
          </a:p>
        </p:txBody>
      </p:sp>
      <p:sp>
        <p:nvSpPr>
          <p:cNvPr id="30" name="Rectangle 29"/>
          <p:cNvSpPr/>
          <p:nvPr/>
        </p:nvSpPr>
        <p:spPr>
          <a:xfrm>
            <a:off x="152400" y="130314"/>
            <a:ext cx="1488421" cy="707886"/>
          </a:xfrm>
          <a:prstGeom prst="rect">
            <a:avLst/>
          </a:prstGeom>
          <a:solidFill>
            <a:schemeClr val="bg1"/>
          </a:solidFill>
        </p:spPr>
        <p:txBody>
          <a:bodyPr wrap="none">
            <a:spAutoFit/>
          </a:bodyPr>
          <a:lstStyle/>
          <a:p>
            <a:r>
              <a:rPr lang="en-US" sz="4000" i="1" dirty="0" smtClean="0">
                <a:solidFill>
                  <a:srgbClr val="000000"/>
                </a:solidFill>
                <a:latin typeface="Cambria" panose="02040503050406030204" pitchFamily="18" charset="0"/>
                <a:ea typeface="MS PGothic" pitchFamily="34" charset="-128"/>
                <a:cs typeface="Times New Roman" pitchFamily="18" charset="0"/>
              </a:rPr>
              <a:t>Try it!</a:t>
            </a:r>
            <a:endParaRPr lang="en-US" sz="4000" dirty="0">
              <a:solidFill>
                <a:srgbClr val="000000"/>
              </a:solidFill>
              <a:latin typeface="Times" charset="0"/>
              <a:ea typeface="MS PGothic" pitchFamily="34" charset="-128"/>
            </a:endParaRPr>
          </a:p>
        </p:txBody>
      </p:sp>
      <p:sp>
        <p:nvSpPr>
          <p:cNvPr id="99" name="Rectangle 98"/>
          <p:cNvSpPr/>
          <p:nvPr/>
        </p:nvSpPr>
        <p:spPr>
          <a:xfrm>
            <a:off x="4172321" y="185921"/>
            <a:ext cx="1273490" cy="369332"/>
          </a:xfrm>
          <a:prstGeom prst="rect">
            <a:avLst/>
          </a:prstGeom>
        </p:spPr>
        <p:txBody>
          <a:bodyPr wrap="none">
            <a:spAutoFit/>
          </a:bodyPr>
          <a:lstStyle/>
          <a:p>
            <a:r>
              <a:rPr lang="en-US" sz="1800" i="1" dirty="0">
                <a:solidFill>
                  <a:srgbClr val="000000"/>
                </a:solidFill>
                <a:latin typeface="Cambria" panose="02040503050406030204" pitchFamily="18" charset="0"/>
                <a:ea typeface="MS PGothic" pitchFamily="34" charset="-128"/>
                <a:cs typeface="Times New Roman" pitchFamily="18" charset="0"/>
              </a:rPr>
              <a:t>The </a:t>
            </a:r>
            <a:r>
              <a:rPr lang="en-US" sz="1800" i="1" dirty="0" smtClean="0">
                <a:solidFill>
                  <a:srgbClr val="000000"/>
                </a:solidFill>
                <a:latin typeface="Cambria" panose="02040503050406030204" pitchFamily="18" charset="0"/>
                <a:ea typeface="MS PGothic" pitchFamily="34" charset="-128"/>
                <a:cs typeface="Times New Roman" pitchFamily="18" charset="0"/>
              </a:rPr>
              <a:t>Rule is</a:t>
            </a:r>
            <a:r>
              <a:rPr lang="en-US" sz="1800" dirty="0" smtClean="0">
                <a:solidFill>
                  <a:srgbClr val="000000"/>
                </a:solidFill>
                <a:latin typeface="Cambria" pitchFamily="18" charset="0"/>
                <a:ea typeface="MS PGothic" pitchFamily="34" charset="-128"/>
                <a:cs typeface="Times New Roman" pitchFamily="18" charset="0"/>
              </a:rPr>
              <a:t> </a:t>
            </a:r>
            <a:endParaRPr lang="en-US" sz="1600" dirty="0">
              <a:solidFill>
                <a:srgbClr val="000000"/>
              </a:solidFill>
              <a:latin typeface="Times" charset="0"/>
              <a:ea typeface="MS PGothic" pitchFamily="34" charset="-128"/>
            </a:endParaRPr>
          </a:p>
        </p:txBody>
      </p:sp>
      <p:sp>
        <p:nvSpPr>
          <p:cNvPr id="137" name="Text Box 10"/>
          <p:cNvSpPr txBox="1">
            <a:spLocks noChangeArrowheads="1"/>
          </p:cNvSpPr>
          <p:nvPr/>
        </p:nvSpPr>
        <p:spPr bwMode="auto">
          <a:xfrm>
            <a:off x="217310" y="5103990"/>
            <a:ext cx="54214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solidFill>
                  <a:srgbClr val="000000"/>
                </a:solidFill>
                <a:latin typeface="Cambria" pitchFamily="18" charset="0"/>
              </a:rPr>
              <a:t>2.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stops when no rule matches. </a:t>
            </a:r>
            <a:r>
              <a:rPr lang="en-US" sz="1500" b="1" i="1" dirty="0" smtClean="0">
                <a:solidFill>
                  <a:srgbClr val="000000"/>
                </a:solidFill>
                <a:latin typeface="Cambria" pitchFamily="18" charset="0"/>
              </a:rPr>
              <a:t>Where does it stop?</a:t>
            </a:r>
            <a:endParaRPr lang="en-US" sz="1500" b="1" i="1" dirty="0">
              <a:solidFill>
                <a:srgbClr val="000000"/>
              </a:solidFill>
              <a:latin typeface="Cambria" pitchFamily="18" charset="0"/>
            </a:endParaRPr>
          </a:p>
        </p:txBody>
      </p:sp>
      <p:sp>
        <p:nvSpPr>
          <p:cNvPr id="100" name="Rectangle 99"/>
          <p:cNvSpPr/>
          <p:nvPr/>
        </p:nvSpPr>
        <p:spPr>
          <a:xfrm>
            <a:off x="228600" y="5592234"/>
            <a:ext cx="918699" cy="784830"/>
          </a:xfrm>
          <a:prstGeom prst="rect">
            <a:avLst/>
          </a:prstGeom>
          <a:solidFill>
            <a:schemeClr val="bg1">
              <a:lumMod val="85000"/>
            </a:schemeClr>
          </a:solidFill>
        </p:spPr>
        <p:txBody>
          <a:bodyPr wrap="square">
            <a:spAutoFit/>
          </a:bodyPr>
          <a:lstStyle/>
          <a:p>
            <a:pPr algn="ctr"/>
            <a:r>
              <a:rPr lang="en-US" sz="1500" dirty="0" smtClean="0">
                <a:solidFill>
                  <a:srgbClr val="000000"/>
                </a:solidFill>
                <a:latin typeface="Cambria" pitchFamily="18" charset="0"/>
                <a:ea typeface="MS PGothic" pitchFamily="34" charset="-128"/>
              </a:rPr>
              <a:t>Once </a:t>
            </a:r>
            <a:r>
              <a:rPr lang="en-US" sz="1500" dirty="0" err="1" smtClean="0">
                <a:solidFill>
                  <a:srgbClr val="000000"/>
                </a:solidFill>
                <a:latin typeface="Cambria" pitchFamily="18" charset="0"/>
                <a:ea typeface="MS PGothic" pitchFamily="34" charset="-128"/>
              </a:rPr>
              <a:t>Picobot</a:t>
            </a:r>
            <a:r>
              <a:rPr lang="en-US" sz="1500" dirty="0" smtClean="0">
                <a:solidFill>
                  <a:srgbClr val="000000"/>
                </a:solidFill>
                <a:latin typeface="Cambria" pitchFamily="18" charset="0"/>
                <a:ea typeface="MS PGothic" pitchFamily="34" charset="-128"/>
              </a:rPr>
              <a:t> stops,</a:t>
            </a:r>
            <a:endParaRPr lang="en-US" sz="1500" dirty="0">
              <a:solidFill>
                <a:srgbClr val="000000"/>
              </a:solidFill>
              <a:latin typeface="Times" charset="0"/>
              <a:ea typeface="MS PGothic" pitchFamily="34" charset="-128"/>
            </a:endParaRPr>
          </a:p>
        </p:txBody>
      </p:sp>
      <p:sp>
        <p:nvSpPr>
          <p:cNvPr id="139" name="Text Box 10"/>
          <p:cNvSpPr txBox="1">
            <a:spLocks noChangeArrowheads="1"/>
          </p:cNvSpPr>
          <p:nvPr/>
        </p:nvSpPr>
        <p:spPr bwMode="auto">
          <a:xfrm>
            <a:off x="217310" y="6454864"/>
            <a:ext cx="49561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6</a:t>
            </a:r>
            <a:r>
              <a:rPr lang="en-US" sz="1500" dirty="0" smtClean="0">
                <a:solidFill>
                  <a:srgbClr val="000000"/>
                </a:solidFill>
                <a:latin typeface="Cambria" pitchFamily="18" charset="0"/>
              </a:rPr>
              <a:t>.  Add a 4</a:t>
            </a:r>
            <a:r>
              <a:rPr lang="en-US" sz="1500" baseline="30000" dirty="0" smtClean="0">
                <a:solidFill>
                  <a:srgbClr val="000000"/>
                </a:solidFill>
                <a:latin typeface="Cambria" pitchFamily="18" charset="0"/>
              </a:rPr>
              <a:t>th</a:t>
            </a:r>
            <a:r>
              <a:rPr lang="en-US" sz="1500" dirty="0" smtClean="0">
                <a:solidFill>
                  <a:srgbClr val="000000"/>
                </a:solidFill>
                <a:latin typeface="Cambria" pitchFamily="18" charset="0"/>
              </a:rPr>
              <a:t> rule so that </a:t>
            </a:r>
            <a:r>
              <a:rPr lang="en-US" sz="1500" dirty="0" err="1" smtClean="0">
                <a:solidFill>
                  <a:srgbClr val="000000"/>
                </a:solidFill>
                <a:latin typeface="Cambria" pitchFamily="18" charset="0"/>
              </a:rPr>
              <a:t>Picobot</a:t>
            </a:r>
            <a:r>
              <a:rPr lang="en-US" sz="1500" dirty="0" smtClean="0">
                <a:solidFill>
                  <a:srgbClr val="000000"/>
                </a:solidFill>
                <a:latin typeface="Cambria" pitchFamily="18" charset="0"/>
              </a:rPr>
              <a:t> can continue westward.</a:t>
            </a:r>
            <a:endParaRPr lang="en-US" sz="1500" dirty="0">
              <a:solidFill>
                <a:srgbClr val="000000"/>
              </a:solidFill>
              <a:latin typeface="Cambria" pitchFamily="18" charset="0"/>
            </a:endParaRPr>
          </a:p>
        </p:txBody>
      </p:sp>
      <p:sp>
        <p:nvSpPr>
          <p:cNvPr id="140" name="Text Box 10"/>
          <p:cNvSpPr txBox="1">
            <a:spLocks noChangeArrowheads="1"/>
          </p:cNvSpPr>
          <p:nvPr/>
        </p:nvSpPr>
        <p:spPr bwMode="auto">
          <a:xfrm>
            <a:off x="5921020" y="6076476"/>
            <a:ext cx="2335621" cy="646331"/>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b="1" dirty="0" smtClean="0">
                <a:solidFill>
                  <a:srgbClr val="000000"/>
                </a:solidFill>
                <a:latin typeface="Calibri" panose="020F0502020204030204" pitchFamily="34" charset="0"/>
              </a:rPr>
              <a:t>Extra!</a:t>
            </a:r>
            <a:r>
              <a:rPr lang="en-US" sz="1200" dirty="0" smtClean="0">
                <a:solidFill>
                  <a:srgbClr val="000000"/>
                </a:solidFill>
                <a:latin typeface="Calibri" panose="020F0502020204030204" pitchFamily="34" charset="0"/>
              </a:rPr>
              <a:t>  Add rules to finish exploring the empty room…       </a:t>
            </a:r>
            <a:r>
              <a:rPr lang="en-US" sz="1200" b="1" i="1" dirty="0" smtClean="0">
                <a:solidFill>
                  <a:srgbClr val="000000"/>
                </a:solidFill>
                <a:latin typeface="Calibri" panose="020F0502020204030204" pitchFamily="34" charset="0"/>
              </a:rPr>
              <a:t>Can you do it in 6 rules total?</a:t>
            </a:r>
            <a:endParaRPr lang="en-US" sz="1200" dirty="0">
              <a:solidFill>
                <a:srgbClr val="000000"/>
              </a:solidFill>
              <a:latin typeface="Calibri" panose="020F0502020204030204" pitchFamily="34" charset="0"/>
            </a:endParaRPr>
          </a:p>
        </p:txBody>
      </p:sp>
      <p:sp>
        <p:nvSpPr>
          <p:cNvPr id="141" name="Rectangle 140"/>
          <p:cNvSpPr/>
          <p:nvPr/>
        </p:nvSpPr>
        <p:spPr>
          <a:xfrm>
            <a:off x="4809066" y="2089864"/>
            <a:ext cx="736099" cy="276999"/>
          </a:xfrm>
          <a:prstGeom prst="rect">
            <a:avLst/>
          </a:prstGeom>
          <a:solidFill>
            <a:srgbClr val="CCECFF"/>
          </a:solidFill>
        </p:spPr>
        <p:txBody>
          <a:bodyPr wrap="none">
            <a:spAutoFit/>
          </a:bodyPr>
          <a:lstStyle/>
          <a:p>
            <a:r>
              <a:rPr lang="en-US" sz="1200" b="1" dirty="0" smtClean="0">
                <a:solidFill>
                  <a:srgbClr val="000000"/>
                </a:solidFill>
                <a:latin typeface="Cambria" pitchFamily="18" charset="0"/>
                <a:ea typeface="MS PGothic" pitchFamily="34" charset="-128"/>
              </a:rPr>
              <a:t>rule (A)</a:t>
            </a:r>
            <a:endParaRPr lang="en-US" sz="1200" b="1" dirty="0">
              <a:solidFill>
                <a:srgbClr val="000000"/>
              </a:solidFill>
              <a:latin typeface="Times" charset="0"/>
              <a:ea typeface="MS PGothic" pitchFamily="34" charset="-128"/>
            </a:endParaRPr>
          </a:p>
        </p:txBody>
      </p:sp>
      <p:sp>
        <p:nvSpPr>
          <p:cNvPr id="142" name="Rectangle 141"/>
          <p:cNvSpPr/>
          <p:nvPr/>
        </p:nvSpPr>
        <p:spPr>
          <a:xfrm>
            <a:off x="4809066" y="2633133"/>
            <a:ext cx="736099" cy="276999"/>
          </a:xfrm>
          <a:prstGeom prst="rect">
            <a:avLst/>
          </a:prstGeom>
          <a:solidFill>
            <a:srgbClr val="CCECFF"/>
          </a:solidFill>
        </p:spPr>
        <p:txBody>
          <a:bodyPr wrap="none">
            <a:spAutoFit/>
          </a:bodyPr>
          <a:lstStyle/>
          <a:p>
            <a:r>
              <a:rPr lang="en-US" sz="1200" b="1" dirty="0" smtClean="0">
                <a:solidFill>
                  <a:srgbClr val="000000"/>
                </a:solidFill>
                <a:latin typeface="Cambria" pitchFamily="18" charset="0"/>
                <a:ea typeface="MS PGothic" pitchFamily="34" charset="-128"/>
              </a:rPr>
              <a:t>rule (B)</a:t>
            </a:r>
            <a:endParaRPr lang="en-US" sz="1200" b="1" dirty="0">
              <a:solidFill>
                <a:srgbClr val="000000"/>
              </a:solidFill>
              <a:latin typeface="Times" charset="0"/>
              <a:ea typeface="MS PGothic" pitchFamily="34" charset="-128"/>
            </a:endParaRPr>
          </a:p>
        </p:txBody>
      </p:sp>
      <p:sp>
        <p:nvSpPr>
          <p:cNvPr id="143" name="Rectangle 142"/>
          <p:cNvSpPr/>
          <p:nvPr/>
        </p:nvSpPr>
        <p:spPr>
          <a:xfrm>
            <a:off x="4809066" y="3197157"/>
            <a:ext cx="723275" cy="276999"/>
          </a:xfrm>
          <a:prstGeom prst="rect">
            <a:avLst/>
          </a:prstGeom>
          <a:solidFill>
            <a:srgbClr val="CCECFF"/>
          </a:solidFill>
        </p:spPr>
        <p:txBody>
          <a:bodyPr wrap="none">
            <a:spAutoFit/>
          </a:bodyPr>
          <a:lstStyle/>
          <a:p>
            <a:r>
              <a:rPr lang="en-US" sz="1200" b="1" dirty="0" smtClean="0">
                <a:solidFill>
                  <a:srgbClr val="000000"/>
                </a:solidFill>
                <a:latin typeface="Cambria" pitchFamily="18" charset="0"/>
                <a:ea typeface="MS PGothic" pitchFamily="34" charset="-128"/>
              </a:rPr>
              <a:t>rule (C)</a:t>
            </a:r>
            <a:endParaRPr lang="en-US" sz="1200" b="1" dirty="0">
              <a:solidFill>
                <a:srgbClr val="000000"/>
              </a:solidFill>
              <a:latin typeface="Times" charset="0"/>
              <a:ea typeface="MS PGothic" pitchFamily="34" charset="-128"/>
            </a:endParaRPr>
          </a:p>
        </p:txBody>
      </p:sp>
      <p:sp>
        <p:nvSpPr>
          <p:cNvPr id="144" name="Rectangle 143"/>
          <p:cNvSpPr/>
          <p:nvPr/>
        </p:nvSpPr>
        <p:spPr>
          <a:xfrm>
            <a:off x="4800600" y="3832578"/>
            <a:ext cx="762000" cy="461665"/>
          </a:xfrm>
          <a:prstGeom prst="rect">
            <a:avLst/>
          </a:prstGeom>
          <a:solidFill>
            <a:srgbClr val="CCECFF"/>
          </a:solidFill>
        </p:spPr>
        <p:txBody>
          <a:bodyPr wrap="square">
            <a:spAutoFit/>
          </a:bodyPr>
          <a:lstStyle/>
          <a:p>
            <a:pPr algn="ctr"/>
            <a:r>
              <a:rPr lang="en-US" sz="1200" b="1" dirty="0" smtClean="0">
                <a:solidFill>
                  <a:srgbClr val="000000"/>
                </a:solidFill>
                <a:latin typeface="Cambria" pitchFamily="18" charset="0"/>
                <a:ea typeface="MS PGothic" pitchFamily="34" charset="-128"/>
              </a:rPr>
              <a:t>more rules</a:t>
            </a:r>
            <a:endParaRPr lang="en-US" sz="1200" b="1" dirty="0">
              <a:solidFill>
                <a:srgbClr val="000000"/>
              </a:solidFill>
              <a:latin typeface="Times" charset="0"/>
              <a:ea typeface="MS PGothic" pitchFamily="34" charset="-128"/>
            </a:endParaRP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848600" y="1544760"/>
              <a:ext cx="6742080" cy="4054680"/>
            </p14:xfrm>
          </p:contentPart>
        </mc:Choice>
        <mc:Fallback xmlns="">
          <p:pic>
            <p:nvPicPr>
              <p:cNvPr id="2" name="Ink 1"/>
              <p:cNvPicPr/>
              <p:nvPr/>
            </p:nvPicPr>
            <p:blipFill>
              <a:blip r:embed="rId17"/>
              <a:stretch>
                <a:fillRect/>
              </a:stretch>
            </p:blipFill>
            <p:spPr>
              <a:xfrm>
                <a:off x="1839240" y="1535400"/>
                <a:ext cx="6760800" cy="4073400"/>
              </a:xfrm>
              <a:prstGeom prst="rect">
                <a:avLst/>
              </a:prstGeom>
            </p:spPr>
          </p:pic>
        </mc:Fallback>
      </mc:AlternateContent>
      <p:sp>
        <p:nvSpPr>
          <p:cNvPr id="105" name="Rectangle 104"/>
          <p:cNvSpPr/>
          <p:nvPr/>
        </p:nvSpPr>
        <p:spPr>
          <a:xfrm rot="20927215">
            <a:off x="1917169" y="938000"/>
            <a:ext cx="3742371" cy="707886"/>
          </a:xfrm>
          <a:prstGeom prst="rect">
            <a:avLst/>
          </a:prstGeom>
          <a:solidFill>
            <a:schemeClr val="bg1"/>
          </a:solidFill>
        </p:spPr>
        <p:txBody>
          <a:bodyPr wrap="none">
            <a:spAutoFit/>
          </a:bodyPr>
          <a:lstStyle/>
          <a:p>
            <a:r>
              <a:rPr lang="en-US" sz="4000" i="1" dirty="0" smtClean="0">
                <a:solidFill>
                  <a:srgbClr val="000000"/>
                </a:solidFill>
                <a:latin typeface="Cambria" panose="02040503050406030204" pitchFamily="18" charset="0"/>
                <a:ea typeface="MS PGothic" pitchFamily="34" charset="-128"/>
                <a:cs typeface="Times New Roman" pitchFamily="18" charset="0"/>
              </a:rPr>
              <a:t>Do this together!</a:t>
            </a:r>
            <a:endParaRPr lang="en-US" sz="4000" dirty="0">
              <a:solidFill>
                <a:srgbClr val="000000"/>
              </a:solidFill>
              <a:latin typeface="Times" charset="0"/>
              <a:ea typeface="MS PGothic" pitchFamily="34" charset="-128"/>
            </a:endParaRPr>
          </a:p>
        </p:txBody>
      </p:sp>
      <p:sp>
        <p:nvSpPr>
          <p:cNvPr id="106" name="Rectangle 105"/>
          <p:cNvSpPr/>
          <p:nvPr/>
        </p:nvSpPr>
        <p:spPr>
          <a:xfrm rot="20927215">
            <a:off x="365940" y="2131059"/>
            <a:ext cx="7609968" cy="707886"/>
          </a:xfrm>
          <a:prstGeom prst="rect">
            <a:avLst/>
          </a:prstGeom>
          <a:solidFill>
            <a:schemeClr val="bg1"/>
          </a:solidFill>
        </p:spPr>
        <p:txBody>
          <a:bodyPr wrap="none">
            <a:spAutoFit/>
          </a:bodyPr>
          <a:lstStyle/>
          <a:p>
            <a:r>
              <a:rPr lang="en-US" sz="4000" i="1" dirty="0" smtClean="0">
                <a:solidFill>
                  <a:srgbClr val="000000"/>
                </a:solidFill>
                <a:latin typeface="Cambria" panose="02040503050406030204" pitchFamily="18" charset="0"/>
                <a:cs typeface="Times New Roman" pitchFamily="18" charset="0"/>
              </a:rPr>
              <a:t>GO BACK UP – do not go W on 1!!!!!</a:t>
            </a:r>
            <a:endParaRPr lang="en-US" sz="4000" dirty="0">
              <a:solidFill>
                <a:srgbClr val="000000"/>
              </a:solidFill>
              <a:latin typeface="Times" charset="0"/>
              <a:ea typeface="MS PGothic" pitchFamily="34" charset="-128"/>
            </a:endParaRPr>
          </a:p>
        </p:txBody>
      </p:sp>
      <p:sp>
        <p:nvSpPr>
          <p:cNvPr id="128" name="Rectangle 127"/>
          <p:cNvSpPr/>
          <p:nvPr/>
        </p:nvSpPr>
        <p:spPr>
          <a:xfrm rot="20927215">
            <a:off x="1380671" y="4024236"/>
            <a:ext cx="7001084" cy="1938992"/>
          </a:xfrm>
          <a:prstGeom prst="rect">
            <a:avLst/>
          </a:prstGeom>
          <a:solidFill>
            <a:schemeClr val="bg1"/>
          </a:solidFill>
        </p:spPr>
        <p:txBody>
          <a:bodyPr wrap="none">
            <a:spAutoFit/>
          </a:bodyPr>
          <a:lstStyle/>
          <a:p>
            <a:r>
              <a:rPr lang="en-US" sz="4000" i="1" dirty="0" smtClean="0">
                <a:solidFill>
                  <a:srgbClr val="000000"/>
                </a:solidFill>
                <a:latin typeface="Cambria" panose="02040503050406030204" pitchFamily="18" charset="0"/>
                <a:cs typeface="Times New Roman" pitchFamily="18" charset="0"/>
              </a:rPr>
              <a:t>Ask how to extend + do it</a:t>
            </a:r>
          </a:p>
          <a:p>
            <a:r>
              <a:rPr lang="en-US" sz="4000" i="1" dirty="0">
                <a:solidFill>
                  <a:srgbClr val="000000"/>
                </a:solidFill>
                <a:latin typeface="Cambria" panose="02040503050406030204" pitchFamily="18" charset="0"/>
                <a:ea typeface="MS PGothic" pitchFamily="34" charset="-128"/>
                <a:cs typeface="Times New Roman" pitchFamily="18" charset="0"/>
              </a:rPr>
              <a:t> </a:t>
            </a:r>
            <a:r>
              <a:rPr lang="en-US" sz="4000" i="1" dirty="0" smtClean="0">
                <a:solidFill>
                  <a:srgbClr val="000000"/>
                </a:solidFill>
                <a:latin typeface="Cambria" panose="02040503050406030204" pitchFamily="18" charset="0"/>
                <a:cs typeface="Times New Roman" pitchFamily="18" charset="0"/>
              </a:rPr>
              <a:t>- if get to the corner first, great!</a:t>
            </a:r>
          </a:p>
          <a:p>
            <a:r>
              <a:rPr lang="en-US" sz="4000" i="1" dirty="0">
                <a:solidFill>
                  <a:srgbClr val="000000"/>
                </a:solidFill>
                <a:latin typeface="Cambria" panose="02040503050406030204" pitchFamily="18" charset="0"/>
                <a:ea typeface="MS PGothic" pitchFamily="34" charset="-128"/>
                <a:cs typeface="Times New Roman" pitchFamily="18" charset="0"/>
              </a:rPr>
              <a:t> </a:t>
            </a:r>
            <a:r>
              <a:rPr lang="en-US" sz="4000" i="1" dirty="0" smtClean="0">
                <a:solidFill>
                  <a:srgbClr val="000000"/>
                </a:solidFill>
                <a:latin typeface="Cambria" panose="02040503050406030204" pitchFamily="18" charset="0"/>
                <a:ea typeface="MS PGothic" pitchFamily="34" charset="-128"/>
                <a:cs typeface="Times New Roman" pitchFamily="18" charset="0"/>
              </a:rPr>
              <a:t>- if get back across, great!</a:t>
            </a:r>
            <a:endParaRPr lang="en-US" sz="4000" dirty="0">
              <a:solidFill>
                <a:srgbClr val="000000"/>
              </a:solidFill>
              <a:latin typeface="Times" charset="0"/>
              <a:ea typeface="MS PGothic" pitchFamily="34" charset="-128"/>
            </a:endParaRPr>
          </a:p>
        </p:txBody>
      </p:sp>
    </p:spTree>
    <p:extLst>
      <p:ext uri="{BB962C8B-B14F-4D97-AF65-F5344CB8AC3E}">
        <p14:creationId xmlns:p14="http://schemas.microsoft.com/office/powerpoint/2010/main" val="13700561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36"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37"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4038" name="Group 19"/>
          <p:cNvGrpSpPr>
            <a:grpSpLocks/>
          </p:cNvGrpSpPr>
          <p:nvPr>
            <p:custDataLst>
              <p:tags r:id="rId1"/>
            </p:custDataLst>
          </p:nvPr>
        </p:nvGrpSpPr>
        <p:grpSpPr bwMode="auto">
          <a:xfrm>
            <a:off x="365125" y="1670050"/>
            <a:ext cx="493713" cy="566738"/>
            <a:chOff x="2928" y="1051"/>
            <a:chExt cx="840" cy="957"/>
          </a:xfrm>
        </p:grpSpPr>
        <p:sp>
          <p:nvSpPr>
            <p:cNvPr id="4404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4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405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44039"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S PGothic" pitchFamily="34" charset="-128"/>
              </a:rPr>
              <a:t>and I thought my language was </a:t>
            </a:r>
            <a:r>
              <a:rPr lang="en-US" sz="1100" i="1">
                <a:solidFill>
                  <a:srgbClr val="008000"/>
                </a:solidFill>
                <a:latin typeface="Calibri" pitchFamily="34" charset="0"/>
                <a:ea typeface="MS PGothic" pitchFamily="34" charset="-128"/>
              </a:rPr>
              <a:t>alien</a:t>
            </a:r>
            <a:r>
              <a:rPr lang="en-US" sz="1100">
                <a:solidFill>
                  <a:srgbClr val="008000"/>
                </a:solidFill>
                <a:latin typeface="Calibri" pitchFamily="34" charset="0"/>
                <a:ea typeface="MS PGothic" pitchFamily="34" charset="-128"/>
              </a:rPr>
              <a:t>!</a:t>
            </a:r>
          </a:p>
        </p:txBody>
      </p:sp>
    </p:spTree>
    <p:extLst>
      <p:ext uri="{BB962C8B-B14F-4D97-AF65-F5344CB8AC3E}">
        <p14:creationId xmlns:p14="http://schemas.microsoft.com/office/powerpoint/2010/main" val="15674210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0"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1"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5062" name="Group 19"/>
          <p:cNvGrpSpPr>
            <a:grpSpLocks/>
          </p:cNvGrpSpPr>
          <p:nvPr>
            <p:custDataLst>
              <p:tags r:id="rId1"/>
            </p:custDataLst>
          </p:nvPr>
        </p:nvGrpSpPr>
        <p:grpSpPr bwMode="auto">
          <a:xfrm>
            <a:off x="365125" y="1670050"/>
            <a:ext cx="493713" cy="566738"/>
            <a:chOff x="2928" y="1051"/>
            <a:chExt cx="840" cy="957"/>
          </a:xfrm>
        </p:grpSpPr>
        <p:sp>
          <p:nvSpPr>
            <p:cNvPr id="45066"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7"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8"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69"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0"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1"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2"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3"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4"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5"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6"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7"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45078"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45063"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S PGothic" pitchFamily="34" charset="-128"/>
              </a:rPr>
              <a:t>and I thought my language was </a:t>
            </a:r>
            <a:r>
              <a:rPr lang="en-US" sz="1100" i="1">
                <a:solidFill>
                  <a:srgbClr val="008000"/>
                </a:solidFill>
                <a:latin typeface="Calibri" pitchFamily="34" charset="0"/>
                <a:ea typeface="MS PGothic" pitchFamily="34" charset="-128"/>
              </a:rPr>
              <a:t>alien</a:t>
            </a:r>
            <a:r>
              <a:rPr lang="en-US" sz="1100">
                <a:solidFill>
                  <a:srgbClr val="008000"/>
                </a:solidFill>
                <a:latin typeface="Calibri" pitchFamily="34" charset="0"/>
                <a:ea typeface="MS PGothic" pitchFamily="34" charset="-128"/>
              </a:rPr>
              <a:t>!</a:t>
            </a:r>
          </a:p>
        </p:txBody>
      </p:sp>
      <p:pic>
        <p:nvPicPr>
          <p:cNvPr id="45064" name="Picture 20"/>
          <p:cNvPicPr>
            <a:picLocks noChangeAspect="1" noChangeArrowheads="1"/>
          </p:cNvPicPr>
          <p:nvPr/>
        </p:nvPicPr>
        <p:blipFill>
          <a:blip r:embed="rId17">
            <a:extLst>
              <a:ext uri="{28A0092B-C50C-407E-A947-70E740481C1C}">
                <a14:useLocalDpi xmlns:a14="http://schemas.microsoft.com/office/drawing/2010/main" val="0"/>
              </a:ext>
            </a:extLst>
          </a:blip>
          <a:srcRect l="2452" t="47473" r="37692" b="11749"/>
          <a:stretch>
            <a:fillRect/>
          </a:stretch>
        </p:blipFill>
        <p:spPr bwMode="auto">
          <a:xfrm>
            <a:off x="19050" y="1600200"/>
            <a:ext cx="9124950" cy="4419600"/>
          </a:xfrm>
          <a:prstGeom prst="rect">
            <a:avLst/>
          </a:prstGeom>
          <a:noFill/>
          <a:ln w="38100">
            <a:solidFill>
              <a:srgbClr val="120DF3"/>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142560" y="3700080"/>
              <a:ext cx="8641080" cy="2032200"/>
            </p14:xfrm>
          </p:contentPart>
        </mc:Choice>
        <mc:Fallback xmlns="">
          <p:pic>
            <p:nvPicPr>
              <p:cNvPr id="2" name="Ink 1"/>
              <p:cNvPicPr/>
              <p:nvPr/>
            </p:nvPicPr>
            <p:blipFill>
              <a:blip r:embed="rId19"/>
              <a:stretch>
                <a:fillRect/>
              </a:stretch>
            </p:blipFill>
            <p:spPr>
              <a:xfrm>
                <a:off x="127800" y="3684240"/>
                <a:ext cx="8666280" cy="2063520"/>
              </a:xfrm>
              <a:prstGeom prst="rect">
                <a:avLst/>
              </a:prstGeom>
            </p:spPr>
          </p:pic>
        </mc:Fallback>
      </mc:AlternateContent>
    </p:spTree>
    <p:extLst>
      <p:ext uri="{BB962C8B-B14F-4D97-AF65-F5344CB8AC3E}">
        <p14:creationId xmlns:p14="http://schemas.microsoft.com/office/powerpoint/2010/main" val="3211411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3" name="Rectangle 47"/>
          <p:cNvSpPr>
            <a:spLocks noChangeArrowheads="1"/>
          </p:cNvSpPr>
          <p:nvPr/>
        </p:nvSpPr>
        <p:spPr bwMode="auto">
          <a:xfrm>
            <a:off x="457201" y="228600"/>
            <a:ext cx="8271134" cy="738664"/>
          </a:xfrm>
          <a:prstGeom prst="rect">
            <a:avLst/>
          </a:prstGeom>
          <a:noFill/>
          <a:ln w="9525">
            <a:noFill/>
            <a:miter lim="800000"/>
            <a:headEnd/>
            <a:tailEnd/>
          </a:ln>
          <a:extLst/>
        </p:spPr>
        <p:txBody>
          <a:bodyPr wrap="square">
            <a:spAutoFit/>
          </a:bodyPr>
          <a:lstStyle/>
          <a:p>
            <a:pPr algn="r"/>
            <a:r>
              <a:rPr lang="en-US" sz="4200" dirty="0">
                <a:latin typeface="Cambria" pitchFamily="18" charset="0"/>
              </a:rPr>
              <a:t>T</a:t>
            </a:r>
            <a:r>
              <a:rPr lang="en-US" sz="4200" dirty="0" smtClean="0">
                <a:latin typeface="Cambria" pitchFamily="18" charset="0"/>
              </a:rPr>
              <a:t>utoring location @ HMC: </a:t>
            </a:r>
            <a:r>
              <a:rPr lang="en-US" sz="4200" b="1" i="1" dirty="0" smtClean="0">
                <a:latin typeface="Cambria" pitchFamily="18" charset="0"/>
              </a:rPr>
              <a:t>LAC</a:t>
            </a:r>
            <a:endParaRPr lang="en-US" sz="4200" dirty="0">
              <a:latin typeface="Cambria" pitchFamily="18"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48" t="10286" r="2168" b="7721"/>
          <a:stretch/>
        </p:blipFill>
        <p:spPr bwMode="auto">
          <a:xfrm>
            <a:off x="368808" y="2258290"/>
            <a:ext cx="8382000" cy="4447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Down Arrow 17"/>
          <p:cNvSpPr/>
          <p:nvPr/>
        </p:nvSpPr>
        <p:spPr bwMode="auto">
          <a:xfrm rot="16200000">
            <a:off x="6324600" y="3395683"/>
            <a:ext cx="609600" cy="914400"/>
          </a:xfrm>
          <a:prstGeom prst="downArrow">
            <a:avLst/>
          </a:prstGeom>
          <a:solidFill>
            <a:srgbClr val="FFCC99"/>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0" name="Down Arrow 19"/>
          <p:cNvSpPr/>
          <p:nvPr/>
        </p:nvSpPr>
        <p:spPr bwMode="auto">
          <a:xfrm rot="1045527">
            <a:off x="7350323" y="2664671"/>
            <a:ext cx="609600" cy="914400"/>
          </a:xfrm>
          <a:prstGeom prst="downArrow">
            <a:avLst/>
          </a:prstGeom>
          <a:solidFill>
            <a:srgbClr val="FFCC99"/>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9" name="TextBox 18"/>
          <p:cNvSpPr txBox="1"/>
          <p:nvPr/>
        </p:nvSpPr>
        <p:spPr>
          <a:xfrm>
            <a:off x="6934200" y="1264275"/>
            <a:ext cx="1828800" cy="1477328"/>
          </a:xfrm>
          <a:prstGeom prst="rect">
            <a:avLst/>
          </a:prstGeom>
          <a:solidFill>
            <a:srgbClr val="FFCC99"/>
          </a:solidFill>
        </p:spPr>
        <p:txBody>
          <a:bodyPr wrap="square" rtlCol="0">
            <a:spAutoFit/>
          </a:bodyPr>
          <a:lstStyle/>
          <a:p>
            <a:pPr algn="ctr"/>
            <a:r>
              <a:rPr lang="en-US" sz="1800" dirty="0" smtClean="0">
                <a:latin typeface="Cambria" panose="02040503050406030204" pitchFamily="18" charset="0"/>
              </a:rPr>
              <a:t>Tutoring hours are in the Linde Activities Center computer lab (</a:t>
            </a:r>
            <a:r>
              <a:rPr lang="en-US" sz="1800" b="1" dirty="0" smtClean="0">
                <a:latin typeface="Cambria" panose="02040503050406030204" pitchFamily="18" charset="0"/>
              </a:rPr>
              <a:t>LAC lab</a:t>
            </a:r>
            <a:r>
              <a:rPr lang="en-US" sz="1800" dirty="0" smtClean="0">
                <a:latin typeface="Cambria" panose="02040503050406030204" pitchFamily="18" charset="0"/>
              </a:rPr>
              <a:t>)</a:t>
            </a:r>
            <a:endParaRPr lang="en-US" sz="1800" dirty="0">
              <a:latin typeface="Cambria" panose="02040503050406030204" pitchFamily="18" charset="0"/>
            </a:endParaRPr>
          </a:p>
        </p:txBody>
      </p:sp>
      <p:sp>
        <p:nvSpPr>
          <p:cNvPr id="4" name="Rectangle 3"/>
          <p:cNvSpPr/>
          <p:nvPr/>
        </p:nvSpPr>
        <p:spPr>
          <a:xfrm>
            <a:off x="4606602" y="3669268"/>
            <a:ext cx="2254528" cy="400110"/>
          </a:xfrm>
          <a:prstGeom prst="rect">
            <a:avLst/>
          </a:prstGeom>
          <a:solidFill>
            <a:srgbClr val="FFCC99"/>
          </a:solidFill>
        </p:spPr>
        <p:txBody>
          <a:bodyPr wrap="none">
            <a:spAutoFit/>
          </a:bodyPr>
          <a:lstStyle/>
          <a:p>
            <a:r>
              <a:rPr lang="en-US" sz="2000" dirty="0" smtClean="0">
                <a:latin typeface="Cambria" panose="02040503050406030204" pitchFamily="18" charset="0"/>
              </a:rPr>
              <a:t>west-side entrance</a:t>
            </a:r>
            <a:endParaRPr lang="en-US" sz="2000" dirty="0"/>
          </a:p>
        </p:txBody>
      </p:sp>
      <p:sp>
        <p:nvSpPr>
          <p:cNvPr id="22" name="TextBox 21"/>
          <p:cNvSpPr txBox="1"/>
          <p:nvPr/>
        </p:nvSpPr>
        <p:spPr>
          <a:xfrm>
            <a:off x="6187935" y="5104848"/>
            <a:ext cx="2344684" cy="707886"/>
          </a:xfrm>
          <a:prstGeom prst="rect">
            <a:avLst/>
          </a:prstGeom>
          <a:solidFill>
            <a:srgbClr val="CCECFF"/>
          </a:solidFill>
          <a:ln w="19050">
            <a:solidFill>
              <a:schemeClr val="bg1"/>
            </a:solidFill>
          </a:ln>
        </p:spPr>
        <p:txBody>
          <a:bodyPr wrap="square" rtlCol="0">
            <a:spAutoFit/>
          </a:bodyPr>
          <a:lstStyle/>
          <a:p>
            <a:pPr algn="ctr"/>
            <a:r>
              <a:rPr lang="en-US" sz="2000" dirty="0" smtClean="0">
                <a:latin typeface="Cambria" panose="02040503050406030204" pitchFamily="18" charset="0"/>
              </a:rPr>
              <a:t>My office hours are Friday 2:30-4:30</a:t>
            </a:r>
            <a:endParaRPr lang="en-US" sz="2000" dirty="0">
              <a:latin typeface="Cambria" panose="02040503050406030204" pitchFamily="18" charset="0"/>
            </a:endParaRPr>
          </a:p>
        </p:txBody>
      </p:sp>
      <p:sp>
        <p:nvSpPr>
          <p:cNvPr id="23" name="TextBox 22"/>
          <p:cNvSpPr txBox="1"/>
          <p:nvPr/>
        </p:nvSpPr>
        <p:spPr>
          <a:xfrm rot="21417524">
            <a:off x="6265528" y="5799279"/>
            <a:ext cx="2344684" cy="707886"/>
          </a:xfrm>
          <a:prstGeom prst="rect">
            <a:avLst/>
          </a:prstGeom>
          <a:solidFill>
            <a:srgbClr val="CCECFF"/>
          </a:solidFill>
          <a:ln w="19050">
            <a:solidFill>
              <a:schemeClr val="bg1"/>
            </a:solidFill>
          </a:ln>
        </p:spPr>
        <p:txBody>
          <a:bodyPr wrap="square" rtlCol="0">
            <a:spAutoFit/>
          </a:bodyPr>
          <a:lstStyle/>
          <a:p>
            <a:pPr algn="ctr"/>
            <a:r>
              <a:rPr lang="en-US" sz="2000" dirty="0" smtClean="0">
                <a:latin typeface="Cambria" panose="02040503050406030204" pitchFamily="18" charset="0"/>
              </a:rPr>
              <a:t>LOTS of tutoring hours, as well…</a:t>
            </a:r>
            <a:endParaRPr lang="en-US" sz="2000" dirty="0">
              <a:latin typeface="Cambria" panose="02040503050406030204" pitchFamily="18" charset="0"/>
            </a:endParaRPr>
          </a:p>
        </p:txBody>
      </p:sp>
      <p:sp>
        <p:nvSpPr>
          <p:cNvPr id="21" name="TextBox 20"/>
          <p:cNvSpPr txBox="1"/>
          <p:nvPr/>
        </p:nvSpPr>
        <p:spPr>
          <a:xfrm rot="21389953">
            <a:off x="6312995" y="4701378"/>
            <a:ext cx="1828800" cy="400110"/>
          </a:xfrm>
          <a:prstGeom prst="rect">
            <a:avLst/>
          </a:prstGeom>
          <a:solidFill>
            <a:srgbClr val="CCECFF"/>
          </a:solidFill>
          <a:ln w="19050">
            <a:solidFill>
              <a:schemeClr val="bg1"/>
            </a:solidFill>
          </a:ln>
        </p:spPr>
        <p:txBody>
          <a:bodyPr wrap="square" rtlCol="0">
            <a:spAutoFit/>
          </a:bodyPr>
          <a:lstStyle/>
          <a:p>
            <a:pPr algn="ctr"/>
            <a:r>
              <a:rPr lang="en-US" sz="2000" dirty="0" smtClean="0">
                <a:latin typeface="Cambria" panose="02040503050406030204" pitchFamily="18" charset="0"/>
              </a:rPr>
              <a:t>Come by!</a:t>
            </a:r>
            <a:endParaRPr lang="en-US" sz="2000" dirty="0">
              <a:latin typeface="Cambria" panose="02040503050406030204" pitchFamily="18" charset="0"/>
            </a:endParaRPr>
          </a:p>
        </p:txBody>
      </p:sp>
      <p:sp>
        <p:nvSpPr>
          <p:cNvPr id="11" name="Down Arrow 10"/>
          <p:cNvSpPr/>
          <p:nvPr/>
        </p:nvSpPr>
        <p:spPr bwMode="auto">
          <a:xfrm rot="12115459">
            <a:off x="2472383" y="4119342"/>
            <a:ext cx="609600" cy="914400"/>
          </a:xfrm>
          <a:prstGeom prst="downArrow">
            <a:avLst/>
          </a:prstGeom>
          <a:solidFill>
            <a:srgbClr val="FF000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 name="Rectangle 11"/>
          <p:cNvSpPr/>
          <p:nvPr/>
        </p:nvSpPr>
        <p:spPr>
          <a:xfrm>
            <a:off x="2693015" y="4876800"/>
            <a:ext cx="888385" cy="400110"/>
          </a:xfrm>
          <a:prstGeom prst="rect">
            <a:avLst/>
          </a:prstGeom>
          <a:solidFill>
            <a:srgbClr val="FF0000"/>
          </a:solidFill>
          <a:ln w="19050">
            <a:solidFill>
              <a:schemeClr val="bg1"/>
            </a:solidFill>
          </a:ln>
        </p:spPr>
        <p:txBody>
          <a:bodyPr wrap="none">
            <a:spAutoFit/>
          </a:bodyPr>
          <a:lstStyle/>
          <a:p>
            <a:r>
              <a:rPr lang="en-US" sz="2000" b="1" dirty="0" smtClean="0">
                <a:solidFill>
                  <a:schemeClr val="bg1"/>
                </a:solidFill>
                <a:latin typeface="Cambria" panose="02040503050406030204" pitchFamily="18" charset="0"/>
              </a:rPr>
              <a:t>coffee</a:t>
            </a:r>
            <a:endParaRPr lang="en-US" sz="2000" b="1" dirty="0">
              <a:solidFill>
                <a:schemeClr val="bg1"/>
              </a:solidFill>
            </a:endParaRPr>
          </a:p>
        </p:txBody>
      </p:sp>
      <p:sp>
        <p:nvSpPr>
          <p:cNvPr id="13" name="TextBox 12"/>
          <p:cNvSpPr txBox="1"/>
          <p:nvPr/>
        </p:nvSpPr>
        <p:spPr>
          <a:xfrm rot="21011240">
            <a:off x="242697" y="5236532"/>
            <a:ext cx="1828800" cy="1200329"/>
          </a:xfrm>
          <a:prstGeom prst="rect">
            <a:avLst/>
          </a:prstGeom>
          <a:solidFill>
            <a:srgbClr val="D6EAF6"/>
          </a:solidFill>
        </p:spPr>
        <p:txBody>
          <a:bodyPr wrap="square" rtlCol="0">
            <a:spAutoFit/>
          </a:bodyPr>
          <a:lstStyle/>
          <a:p>
            <a:pPr algn="ctr"/>
            <a:r>
              <a:rPr lang="en-US" sz="1800" dirty="0" smtClean="0">
                <a:latin typeface="Cambria" panose="02040503050406030204" pitchFamily="18" charset="0"/>
              </a:rPr>
              <a:t>Tutoring hours are </a:t>
            </a:r>
            <a:r>
              <a:rPr lang="en-US" sz="1800" dirty="0" smtClean="0">
                <a:latin typeface="Cambria" panose="02040503050406030204" pitchFamily="18" charset="0"/>
              </a:rPr>
              <a:t>available </a:t>
            </a:r>
            <a:r>
              <a:rPr lang="en-US" sz="1800" dirty="0" smtClean="0">
                <a:latin typeface="Cambria" panose="02040503050406030204" pitchFamily="18" charset="0"/>
              </a:rPr>
              <a:t>on other campuses, too – see the list!</a:t>
            </a:r>
            <a:endParaRPr lang="en-US" sz="1800" dirty="0">
              <a:latin typeface="Cambria" panose="02040503050406030204" pitchFamily="18" charset="0"/>
            </a:endParaRPr>
          </a:p>
        </p:txBody>
      </p:sp>
      <p:sp>
        <p:nvSpPr>
          <p:cNvPr id="14" name="Down Arrow 13"/>
          <p:cNvSpPr/>
          <p:nvPr/>
        </p:nvSpPr>
        <p:spPr bwMode="auto">
          <a:xfrm>
            <a:off x="1987163" y="5893878"/>
            <a:ext cx="609600" cy="914400"/>
          </a:xfrm>
          <a:prstGeom prst="downArrow">
            <a:avLst/>
          </a:prstGeom>
          <a:solidFill>
            <a:srgbClr val="D6EAF6"/>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6893341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ext Box 15"/>
          <p:cNvSpPr txBox="1">
            <a:spLocks noChangeArrowheads="1"/>
          </p:cNvSpPr>
          <p:nvPr/>
        </p:nvSpPr>
        <p:spPr bwMode="auto">
          <a:xfrm>
            <a:off x="1095461" y="3090051"/>
            <a:ext cx="5030218" cy="58477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3200" dirty="0" smtClean="0">
                <a:solidFill>
                  <a:prstClr val="black"/>
                </a:solidFill>
                <a:latin typeface="Calibri"/>
              </a:rPr>
              <a:t>Post questions to piazza...</a:t>
            </a:r>
            <a:endParaRPr lang="en-US" sz="3200" i="1" dirty="0">
              <a:solidFill>
                <a:prstClr val="black"/>
              </a:solidFill>
              <a:latin typeface="Calibri"/>
            </a:endParaRPr>
          </a:p>
        </p:txBody>
      </p:sp>
      <p:sp>
        <p:nvSpPr>
          <p:cNvPr id="4" name="Cloud 3"/>
          <p:cNvSpPr/>
          <p:nvPr/>
        </p:nvSpPr>
        <p:spPr bwMode="auto">
          <a:xfrm flipV="1">
            <a:off x="6934002" y="3861554"/>
            <a:ext cx="1295400" cy="84966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49155" name="Text Box 6"/>
          <p:cNvSpPr txBox="1">
            <a:spLocks noChangeArrowheads="1"/>
          </p:cNvSpPr>
          <p:nvPr/>
        </p:nvSpPr>
        <p:spPr bwMode="auto">
          <a:xfrm>
            <a:off x="4259927" y="1534094"/>
            <a:ext cx="4343400" cy="707886"/>
          </a:xfrm>
          <a:prstGeom prst="rect">
            <a:avLst/>
          </a:prstGeom>
          <a:solidFill>
            <a:srgbClr val="D6EAF6"/>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b="1" dirty="0" smtClean="0">
                <a:solidFill>
                  <a:srgbClr val="008000"/>
                </a:solidFill>
                <a:latin typeface="Calibri" panose="020F0502020204030204" pitchFamily="34" charset="0"/>
              </a:rPr>
              <a:t>You are not alone!</a:t>
            </a:r>
            <a:endParaRPr lang="en-US" sz="4000" dirty="0">
              <a:solidFill>
                <a:srgbClr val="008000"/>
              </a:solidFill>
              <a:latin typeface="Calibri" panose="020F0502020204030204" pitchFamily="34" charset="0"/>
            </a:endParaRPr>
          </a:p>
        </p:txBody>
      </p:sp>
      <p:grpSp>
        <p:nvGrpSpPr>
          <p:cNvPr id="9" name="Group 19"/>
          <p:cNvGrpSpPr>
            <a:grpSpLocks/>
          </p:cNvGrpSpPr>
          <p:nvPr>
            <p:custDataLst>
              <p:tags r:id="rId1"/>
            </p:custDataLst>
          </p:nvPr>
        </p:nvGrpSpPr>
        <p:grpSpPr bwMode="auto">
          <a:xfrm>
            <a:off x="8140644" y="2981648"/>
            <a:ext cx="493712" cy="566738"/>
            <a:chOff x="2928" y="1051"/>
            <a:chExt cx="840" cy="957"/>
          </a:xfrm>
        </p:grpSpPr>
        <p:sp>
          <p:nvSpPr>
            <p:cNvPr id="1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1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grpSp>
      <p:sp>
        <p:nvSpPr>
          <p:cNvPr id="3" name="TextBox 2"/>
          <p:cNvSpPr txBox="1"/>
          <p:nvPr/>
        </p:nvSpPr>
        <p:spPr>
          <a:xfrm>
            <a:off x="7437046" y="2686697"/>
            <a:ext cx="897692"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S PGothic" pitchFamily="34" charset="-128"/>
              </a:rPr>
              <a:t>I can attest to that!</a:t>
            </a:r>
            <a:endParaRPr lang="en-US" sz="1200" dirty="0">
              <a:solidFill>
                <a:srgbClr val="008000"/>
              </a:solidFill>
              <a:latin typeface="Calibri" panose="020F0502020204030204" pitchFamily="34" charset="0"/>
              <a:ea typeface="MS PGothic" pitchFamily="34" charset="-128"/>
            </a:endParaRPr>
          </a:p>
        </p:txBody>
      </p:sp>
      <p:sp>
        <p:nvSpPr>
          <p:cNvPr id="24" name="Rectangle 16"/>
          <p:cNvSpPr>
            <a:spLocks noChangeArrowheads="1"/>
          </p:cNvSpPr>
          <p:nvPr/>
        </p:nvSpPr>
        <p:spPr bwMode="auto">
          <a:xfrm>
            <a:off x="8077002" y="4913052"/>
            <a:ext cx="508000" cy="535313"/>
          </a:xfrm>
          <a:prstGeom prst="rect">
            <a:avLst/>
          </a:prstGeom>
          <a:solidFill>
            <a:srgbClr val="00FB11"/>
          </a:solidFill>
          <a:ln w="9525">
            <a:noFill/>
            <a:round/>
            <a:headEnd/>
            <a:tailEnd/>
          </a:ln>
        </p:spPr>
        <p:txBody>
          <a:bodyPr/>
          <a:lstStyle/>
          <a:p>
            <a:pPr eaLnBrk="1" fontAlgn="auto" hangingPunct="1">
              <a:spcBef>
                <a:spcPts val="0"/>
              </a:spcBef>
              <a:spcAft>
                <a:spcPts val="0"/>
              </a:spcAft>
            </a:pPr>
            <a:endParaRPr lang="en-US" sz="1800">
              <a:solidFill>
                <a:prstClr val="black"/>
              </a:solidFill>
              <a:latin typeface="Calibri"/>
              <a:ea typeface="MS PGothic" pitchFamily="34" charset="-128"/>
            </a:endParaRPr>
          </a:p>
        </p:txBody>
      </p:sp>
      <p:sp>
        <p:nvSpPr>
          <p:cNvPr id="25" name="TextBox 24"/>
          <p:cNvSpPr txBox="1"/>
          <p:nvPr/>
        </p:nvSpPr>
        <p:spPr>
          <a:xfrm>
            <a:off x="7068669" y="4044265"/>
            <a:ext cx="953295"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S PGothic" pitchFamily="34" charset="-128"/>
              </a:rPr>
              <a:t>Lead on!       I will follow.</a:t>
            </a:r>
            <a:endParaRPr lang="en-US" sz="1200" dirty="0">
              <a:solidFill>
                <a:srgbClr val="008000"/>
              </a:solidFill>
              <a:latin typeface="Calibri" panose="020F0502020204030204" pitchFamily="34" charset="0"/>
              <a:ea typeface="MS PGothic" pitchFamily="34" charset="-128"/>
            </a:endParaRPr>
          </a:p>
        </p:txBody>
      </p:sp>
      <p:sp>
        <p:nvSpPr>
          <p:cNvPr id="5" name="Oval 4"/>
          <p:cNvSpPr/>
          <p:nvPr/>
        </p:nvSpPr>
        <p:spPr bwMode="auto">
          <a:xfrm>
            <a:off x="8089702" y="468646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28" name="Oval 27"/>
          <p:cNvSpPr/>
          <p:nvPr/>
        </p:nvSpPr>
        <p:spPr bwMode="auto">
          <a:xfrm>
            <a:off x="8149691" y="479675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29" name="Text Box 6"/>
          <p:cNvSpPr txBox="1">
            <a:spLocks noChangeArrowheads="1"/>
          </p:cNvSpPr>
          <p:nvPr/>
        </p:nvSpPr>
        <p:spPr bwMode="auto">
          <a:xfrm>
            <a:off x="380801" y="1426372"/>
            <a:ext cx="8716839" cy="92333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5400" dirty="0" smtClean="0">
                <a:solidFill>
                  <a:prstClr val="black"/>
                </a:solidFill>
                <a:latin typeface="Cambria" panose="02040503050406030204" pitchFamily="18" charset="0"/>
              </a:rPr>
              <a:t>Lab/</a:t>
            </a:r>
            <a:r>
              <a:rPr lang="en-US" sz="5400" dirty="0" err="1" smtClean="0">
                <a:solidFill>
                  <a:prstClr val="black"/>
                </a:solidFill>
                <a:latin typeface="Cambria" panose="02040503050406030204" pitchFamily="18" charset="0"/>
              </a:rPr>
              <a:t>hw</a:t>
            </a:r>
            <a:endParaRPr lang="en-US" sz="5400" dirty="0">
              <a:solidFill>
                <a:prstClr val="black"/>
              </a:solidFill>
              <a:latin typeface="Cambria" panose="02040503050406030204" pitchFamily="18" charset="0"/>
            </a:endParaRPr>
          </a:p>
        </p:txBody>
      </p:sp>
      <p:grpSp>
        <p:nvGrpSpPr>
          <p:cNvPr id="6" name="Group 5"/>
          <p:cNvGrpSpPr/>
          <p:nvPr/>
        </p:nvGrpSpPr>
        <p:grpSpPr>
          <a:xfrm rot="21274690">
            <a:off x="900965" y="4062054"/>
            <a:ext cx="5410200" cy="1584697"/>
            <a:chOff x="3200400" y="4798500"/>
            <a:chExt cx="5410200" cy="1752600"/>
          </a:xfrm>
        </p:grpSpPr>
        <p:sp>
          <p:nvSpPr>
            <p:cNvPr id="2" name="Rounded Rectangle 1"/>
            <p:cNvSpPr/>
            <p:nvPr/>
          </p:nvSpPr>
          <p:spPr bwMode="auto">
            <a:xfrm>
              <a:off x="3200400" y="4798500"/>
              <a:ext cx="5410200" cy="1752600"/>
            </a:xfrm>
            <a:prstGeom prst="roundRect">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S PGothic" pitchFamily="34" charset="-128"/>
              </a:endParaRPr>
            </a:p>
          </p:txBody>
        </p:sp>
        <p:sp>
          <p:nvSpPr>
            <p:cNvPr id="49154" name="Text Box 5"/>
            <p:cNvSpPr txBox="1">
              <a:spLocks noChangeArrowheads="1"/>
            </p:cNvSpPr>
            <p:nvPr/>
          </p:nvSpPr>
          <p:spPr bwMode="auto">
            <a:xfrm>
              <a:off x="3544095" y="5257800"/>
              <a:ext cx="4685505" cy="707886"/>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dirty="0">
                  <a:solidFill>
                    <a:prstClr val="black"/>
                  </a:solidFill>
                  <a:latin typeface="Cambria" pitchFamily="18" charset="0"/>
                </a:rPr>
                <a:t>Happy </a:t>
              </a:r>
              <a:r>
                <a:rPr lang="en-US" sz="4000" dirty="0" err="1">
                  <a:solidFill>
                    <a:prstClr val="black"/>
                  </a:solidFill>
                  <a:latin typeface="Cambria" pitchFamily="18" charset="0"/>
                </a:rPr>
                <a:t>Picobotting</a:t>
              </a:r>
              <a:r>
                <a:rPr lang="en-US" sz="4000" dirty="0">
                  <a:solidFill>
                    <a:prstClr val="black"/>
                  </a:solidFill>
                  <a:latin typeface="Cambria" pitchFamily="18" charset="0"/>
                </a:rPr>
                <a:t>!</a:t>
              </a:r>
            </a:p>
          </p:txBody>
        </p:sp>
      </p:grpSp>
      <p:sp>
        <p:nvSpPr>
          <p:cNvPr id="31" name="Text Box 15"/>
          <p:cNvSpPr txBox="1">
            <a:spLocks noChangeArrowheads="1"/>
          </p:cNvSpPr>
          <p:nvPr/>
        </p:nvSpPr>
        <p:spPr bwMode="auto">
          <a:xfrm>
            <a:off x="1752600" y="6096000"/>
            <a:ext cx="7140223" cy="52322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eaLnBrk="1" fontAlgn="auto" hangingPunct="1">
              <a:spcBef>
                <a:spcPts val="0"/>
              </a:spcBef>
              <a:spcAft>
                <a:spcPts val="0"/>
              </a:spcAft>
            </a:pPr>
            <a:r>
              <a:rPr lang="en-US" sz="2800" i="1" dirty="0" smtClean="0">
                <a:solidFill>
                  <a:prstClr val="black"/>
                </a:solidFill>
                <a:latin typeface="Cambria" panose="02040503050406030204" pitchFamily="18" charset="0"/>
              </a:rPr>
              <a:t>And, good luck with the </a:t>
            </a:r>
            <a:r>
              <a:rPr lang="en-US" sz="2800" b="1" i="1" dirty="0" smtClean="0">
                <a:solidFill>
                  <a:srgbClr val="120DF3"/>
                </a:solidFill>
                <a:latin typeface="Cambria" panose="02040503050406030204" pitchFamily="18" charset="0"/>
              </a:rPr>
              <a:t>adventure</a:t>
            </a:r>
            <a:r>
              <a:rPr lang="en-US" sz="2800" i="1" dirty="0" smtClean="0">
                <a:solidFill>
                  <a:prstClr val="black"/>
                </a:solidFill>
                <a:latin typeface="Cambria" panose="02040503050406030204" pitchFamily="18" charset="0"/>
              </a:rPr>
              <a:t> of Python!</a:t>
            </a:r>
            <a:endParaRPr lang="en-US" sz="2800" i="1" dirty="0">
              <a:solidFill>
                <a:prstClr val="black"/>
              </a:solidFill>
              <a:latin typeface="Cambria" panose="02040503050406030204" pitchFamily="18" charset="0"/>
            </a:endParaRPr>
          </a:p>
        </p:txBody>
      </p:sp>
      <p:sp>
        <p:nvSpPr>
          <p:cNvPr id="30" name="Text Box 6"/>
          <p:cNvSpPr txBox="1">
            <a:spLocks noChangeArrowheads="1"/>
          </p:cNvSpPr>
          <p:nvPr/>
        </p:nvSpPr>
        <p:spPr bwMode="auto">
          <a:xfrm>
            <a:off x="381000" y="212218"/>
            <a:ext cx="8335839" cy="923330"/>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5400" i="1" dirty="0" smtClean="0">
                <a:solidFill>
                  <a:prstClr val="black"/>
                </a:solidFill>
                <a:latin typeface="Cambria" panose="02040503050406030204" pitchFamily="18" charset="0"/>
              </a:rPr>
              <a:t>- Southward, Ahoy! -</a:t>
            </a:r>
            <a:endParaRPr lang="en-US" sz="5400" i="1" dirty="0">
              <a:solidFill>
                <a:prstClr val="black"/>
              </a:solidFill>
              <a:latin typeface="Cambria" panose="02040503050406030204" pitchFamily="18" charset="0"/>
            </a:endParaRPr>
          </a:p>
        </p:txBody>
      </p:sp>
      <p:sp>
        <p:nvSpPr>
          <p:cNvPr id="32" name="Text Box 15"/>
          <p:cNvSpPr txBox="1">
            <a:spLocks noChangeArrowheads="1"/>
          </p:cNvSpPr>
          <p:nvPr/>
        </p:nvSpPr>
        <p:spPr bwMode="auto">
          <a:xfrm>
            <a:off x="533453" y="2535359"/>
            <a:ext cx="5030218" cy="58477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3200" b="1" dirty="0" smtClean="0">
                <a:solidFill>
                  <a:prstClr val="black"/>
                </a:solidFill>
                <a:latin typeface="Calibri"/>
              </a:rPr>
              <a:t>Come to tutoring hours!</a:t>
            </a:r>
            <a:endParaRPr lang="en-US" sz="3200" i="1" dirty="0">
              <a:solidFill>
                <a:prstClr val="black"/>
              </a:solidFill>
              <a:latin typeface="Calibri"/>
            </a:endParaRPr>
          </a:p>
        </p:txBody>
      </p:sp>
    </p:spTree>
    <p:extLst>
      <p:ext uri="{BB962C8B-B14F-4D97-AF65-F5344CB8AC3E}">
        <p14:creationId xmlns:p14="http://schemas.microsoft.com/office/powerpoint/2010/main" val="32600484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2117725"/>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1"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892" name="Text Box 10"/>
          <p:cNvSpPr txBox="1">
            <a:spLocks noChangeArrowheads="1"/>
          </p:cNvSpPr>
          <p:nvPr/>
        </p:nvSpPr>
        <p:spPr bwMode="auto">
          <a:xfrm>
            <a:off x="693738" y="167354"/>
            <a:ext cx="3802062"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always on the wall.</a:t>
            </a:r>
            <a:endParaRPr lang="en-US" sz="1500" dirty="0">
              <a:solidFill>
                <a:srgbClr val="000000"/>
              </a:solidFill>
              <a:latin typeface="Cambria" pitchFamily="18" charset="0"/>
            </a:endParaRPr>
          </a:p>
        </p:txBody>
      </p:sp>
      <p:sp>
        <p:nvSpPr>
          <p:cNvPr id="37893" name="Text Box 10"/>
          <p:cNvSpPr txBox="1">
            <a:spLocks noChangeArrowheads="1"/>
          </p:cNvSpPr>
          <p:nvPr/>
        </p:nvSpPr>
        <p:spPr bwMode="auto">
          <a:xfrm>
            <a:off x="5030433" y="152400"/>
            <a:ext cx="3503967"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We use state 0 to represent that </a:t>
            </a:r>
            <a:r>
              <a:rPr lang="en-US" sz="1500" dirty="0">
                <a:solidFill>
                  <a:srgbClr val="000000"/>
                </a:solidFill>
                <a:latin typeface="Cambria" pitchFamily="18" charset="0"/>
              </a:rPr>
              <a:t>“</a:t>
            </a:r>
            <a:r>
              <a:rPr lang="en-US" sz="1500" b="1" dirty="0" err="1">
                <a:solidFill>
                  <a:srgbClr val="000000"/>
                </a:solidFill>
                <a:latin typeface="Cambria" pitchFamily="18" charset="0"/>
              </a:rPr>
              <a:t>Picobot</a:t>
            </a:r>
            <a:r>
              <a:rPr lang="en-US" sz="1500" b="1" dirty="0">
                <a:solidFill>
                  <a:srgbClr val="000000"/>
                </a:solidFill>
                <a:latin typeface="Cambria" pitchFamily="18" charset="0"/>
              </a:rPr>
              <a:t> is facing North</a:t>
            </a:r>
            <a:r>
              <a:rPr lang="en-US" sz="1500" dirty="0">
                <a:solidFill>
                  <a:srgbClr val="000000"/>
                </a:solidFill>
                <a:latin typeface="Cambria" pitchFamily="18" charset="0"/>
              </a:rPr>
              <a:t>”</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895"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897" name="Text Box 10"/>
          <p:cNvSpPr txBox="1">
            <a:spLocks noChangeArrowheads="1"/>
          </p:cNvSpPr>
          <p:nvPr/>
        </p:nvSpPr>
        <p:spPr bwMode="auto">
          <a:xfrm>
            <a:off x="152400" y="1295400"/>
            <a:ext cx="689768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(A) </a:t>
            </a:r>
            <a:r>
              <a:rPr lang="en-US" sz="1500" dirty="0" smtClean="0">
                <a:solidFill>
                  <a:srgbClr val="000000"/>
                </a:solidFill>
                <a:latin typeface="Cambria" pitchFamily="18" charset="0"/>
              </a:rPr>
              <a:t>Here is a </a:t>
            </a:r>
            <a:r>
              <a:rPr lang="en-US" sz="1500" dirty="0">
                <a:solidFill>
                  <a:srgbClr val="000000"/>
                </a:solidFill>
                <a:latin typeface="Cambria" pitchFamily="18" charset="0"/>
              </a:rPr>
              <a:t>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smtClean="0">
                <a:solidFill>
                  <a:srgbClr val="000000"/>
                </a:solidFill>
                <a:latin typeface="Cambria" pitchFamily="18" charset="0"/>
              </a:rPr>
              <a:t>If you're facing N with a wall at right and space ahead</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go forward</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898"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899"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1"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02" name="Text Box 10"/>
          <p:cNvSpPr txBox="1">
            <a:spLocks noChangeArrowheads="1"/>
          </p:cNvSpPr>
          <p:nvPr/>
        </p:nvSpPr>
        <p:spPr bwMode="auto">
          <a:xfrm>
            <a:off x="152400" y="3297493"/>
            <a:ext cx="67818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(B) </a:t>
            </a:r>
            <a:r>
              <a:rPr lang="en-US" sz="1500" dirty="0" smtClean="0">
                <a:solidFill>
                  <a:srgbClr val="000000"/>
                </a:solidFill>
                <a:latin typeface="Cambria" pitchFamily="18" charset="0"/>
              </a:rPr>
              <a:t>Let's write </a:t>
            </a:r>
            <a:r>
              <a:rPr lang="en-US" sz="1500" dirty="0">
                <a:solidFill>
                  <a:srgbClr val="000000"/>
                </a:solidFill>
                <a:latin typeface="Cambria" pitchFamily="18" charset="0"/>
              </a:rPr>
              <a:t>a 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a:solidFill>
                  <a:srgbClr val="000000"/>
                </a:solidFill>
                <a:latin typeface="Cambria" pitchFamily="18" charset="0"/>
              </a:rPr>
              <a:t>If </a:t>
            </a:r>
            <a:r>
              <a:rPr lang="en-US" sz="1500" b="1" i="1" u="sng" dirty="0" smtClean="0">
                <a:solidFill>
                  <a:srgbClr val="000000"/>
                </a:solidFill>
                <a:latin typeface="Cambria" pitchFamily="18" charset="0"/>
              </a:rPr>
              <a:t>you're facing North and lose the wall</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get over to the wall now!</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903"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05"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07"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08"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0"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2" name="Text Box 10"/>
          <p:cNvSpPr txBox="1">
            <a:spLocks noChangeArrowheads="1"/>
          </p:cNvSpPr>
          <p:nvPr/>
        </p:nvSpPr>
        <p:spPr bwMode="auto">
          <a:xfrm>
            <a:off x="228600" y="5314950"/>
            <a:ext cx="7323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(C) </a:t>
            </a:r>
            <a:r>
              <a:rPr lang="en-US" sz="1500" b="1" dirty="0" smtClean="0">
                <a:solidFill>
                  <a:srgbClr val="000000"/>
                </a:solidFill>
                <a:latin typeface="Cambria" pitchFamily="18" charset="0"/>
              </a:rPr>
              <a:t>(for HW)</a:t>
            </a:r>
            <a:r>
              <a:rPr lang="en-US" sz="1500" dirty="0" smtClean="0">
                <a:solidFill>
                  <a:srgbClr val="000000"/>
                </a:solidFill>
                <a:latin typeface="Cambria" pitchFamily="18" charset="0"/>
              </a:rPr>
              <a:t> Write 1 or 2 </a:t>
            </a:r>
            <a:r>
              <a:rPr lang="en-US" sz="1500" dirty="0">
                <a:solidFill>
                  <a:srgbClr val="000000"/>
                </a:solidFill>
                <a:latin typeface="Cambria" pitchFamily="18" charset="0"/>
              </a:rPr>
              <a:t>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37913"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S PGothic" pitchFamily="34" charset="-128"/>
            </a:endParaRPr>
          </a:p>
        </p:txBody>
      </p:sp>
      <p:sp>
        <p:nvSpPr>
          <p:cNvPr id="37915"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16"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S PGothic" pitchFamily="34" charset="-128"/>
              </a:rPr>
              <a:t>0</a:t>
            </a:r>
            <a:endParaRPr lang="en-US" sz="1500" b="1">
              <a:solidFill>
                <a:srgbClr val="000000"/>
              </a:solidFill>
              <a:latin typeface="Calibri"/>
              <a:ea typeface="MS PGothic" pitchFamily="34" charset="-128"/>
            </a:endParaRPr>
          </a:p>
        </p:txBody>
      </p:sp>
      <p:cxnSp>
        <p:nvCxnSpPr>
          <p:cNvPr id="37917"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S PGothic" pitchFamily="34" charset="-128"/>
            </a:endParaRPr>
          </a:p>
        </p:txBody>
      </p:sp>
      <p:sp>
        <p:nvSpPr>
          <p:cNvPr id="37919"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S PGothic" pitchFamily="34" charset="-128"/>
            </a:endParaRPr>
          </a:p>
        </p:txBody>
      </p:sp>
      <p:sp>
        <p:nvSpPr>
          <p:cNvPr id="37922"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(A) </a:t>
            </a:r>
            <a:endParaRPr lang="en-US" sz="1800">
              <a:solidFill>
                <a:srgbClr val="000000"/>
              </a:solidFill>
              <a:latin typeface="Calibri"/>
              <a:ea typeface="MS PGothic" pitchFamily="34" charset="-128"/>
            </a:endParaRPr>
          </a:p>
        </p:txBody>
      </p:sp>
      <p:sp>
        <p:nvSpPr>
          <p:cNvPr id="37923"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(B) </a:t>
            </a:r>
            <a:endParaRPr lang="en-US" sz="1800">
              <a:solidFill>
                <a:srgbClr val="000000"/>
              </a:solidFill>
              <a:latin typeface="Calibri"/>
              <a:ea typeface="MS PGothic" pitchFamily="34" charset="-128"/>
            </a:endParaRPr>
          </a:p>
        </p:txBody>
      </p:sp>
      <p:sp>
        <p:nvSpPr>
          <p:cNvPr id="37924"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S PGothic" pitchFamily="34" charset="-128"/>
              </a:rPr>
              <a:t>(C) </a:t>
            </a:r>
            <a:endParaRPr lang="en-US" sz="1800">
              <a:solidFill>
                <a:srgbClr val="000000"/>
              </a:solidFill>
              <a:latin typeface="Calibri"/>
              <a:ea typeface="MS PGothic" pitchFamily="34" charset="-128"/>
            </a:endParaRPr>
          </a:p>
        </p:txBody>
      </p:sp>
      <p:cxnSp>
        <p:nvCxnSpPr>
          <p:cNvPr id="37925"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5257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28600" y="6444721"/>
            <a:ext cx="6931554" cy="323165"/>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22447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22542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4191000"/>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55" name="Text Box 3"/>
          <p:cNvSpPr txBox="1">
            <a:spLocks noChangeArrowheads="1"/>
          </p:cNvSpPr>
          <p:nvPr/>
        </p:nvSpPr>
        <p:spPr bwMode="auto">
          <a:xfrm>
            <a:off x="762000" y="4312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  </a:t>
            </a:r>
          </a:p>
        </p:txBody>
      </p:sp>
      <p:sp>
        <p:nvSpPr>
          <p:cNvPr id="56" name="Text Box 26"/>
          <p:cNvSpPr txBox="1">
            <a:spLocks noChangeArrowheads="1"/>
          </p:cNvSpPr>
          <p:nvPr/>
        </p:nvSpPr>
        <p:spPr bwMode="auto">
          <a:xfrm>
            <a:off x="2590800" y="4321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2" name="Text Box 4"/>
          <p:cNvSpPr txBox="1">
            <a:spLocks noChangeArrowheads="1"/>
          </p:cNvSpPr>
          <p:nvPr/>
        </p:nvSpPr>
        <p:spPr bwMode="auto">
          <a:xfrm>
            <a:off x="1447800" y="4320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smtClean="0">
                <a:solidFill>
                  <a:srgbClr val="000000"/>
                </a:solidFill>
                <a:latin typeface="Courier New" charset="0"/>
              </a:rPr>
              <a:t>*x**</a:t>
            </a:r>
            <a:endParaRPr lang="en-US" b="1" dirty="0" smtClean="0">
              <a:solidFill>
                <a:srgbClr val="000000"/>
              </a:solidFill>
              <a:latin typeface="Arial" charset="0"/>
            </a:endParaRPr>
          </a:p>
        </p:txBody>
      </p:sp>
      <p:sp>
        <p:nvSpPr>
          <p:cNvPr id="57" name="Text Box 5"/>
          <p:cNvSpPr txBox="1">
            <a:spLocks noChangeArrowheads="1"/>
          </p:cNvSpPr>
          <p:nvPr/>
        </p:nvSpPr>
        <p:spPr bwMode="auto">
          <a:xfrm>
            <a:off x="4784724" y="4320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a:solidFill>
                  <a:srgbClr val="000000"/>
                </a:solidFill>
                <a:latin typeface="Arial" charset="0"/>
              </a:rPr>
              <a:t>1</a:t>
            </a:r>
            <a:endParaRPr lang="en-US" dirty="0" smtClean="0">
              <a:solidFill>
                <a:srgbClr val="000000"/>
              </a:solidFill>
              <a:latin typeface="Arial" charset="0"/>
            </a:endParaRPr>
          </a:p>
        </p:txBody>
      </p:sp>
      <p:sp>
        <p:nvSpPr>
          <p:cNvPr id="58" name="Text Box 6"/>
          <p:cNvSpPr txBox="1">
            <a:spLocks noChangeArrowheads="1"/>
          </p:cNvSpPr>
          <p:nvPr/>
        </p:nvSpPr>
        <p:spPr bwMode="auto">
          <a:xfrm>
            <a:off x="3565524" y="432082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a:solidFill>
                  <a:srgbClr val="000000"/>
                </a:solidFill>
                <a:latin typeface="Arial" charset="0"/>
              </a:rPr>
              <a:t>E</a:t>
            </a:r>
            <a:endParaRPr lang="en-US" dirty="0" smtClean="0">
              <a:solidFill>
                <a:srgbClr val="000000"/>
              </a:solidFill>
              <a:latin typeface="Arial" charset="0"/>
            </a:endParaRPr>
          </a:p>
        </p:txBody>
      </p:sp>
      <p:sp>
        <p:nvSpPr>
          <p:cNvPr id="59" name="Text Box 5"/>
          <p:cNvSpPr txBox="1">
            <a:spLocks noChangeArrowheads="1"/>
          </p:cNvSpPr>
          <p:nvPr/>
        </p:nvSpPr>
        <p:spPr bwMode="auto">
          <a:xfrm rot="21058661">
            <a:off x="5460950" y="2575498"/>
            <a:ext cx="1210733" cy="369332"/>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0 means "still facing north"</a:t>
            </a:r>
          </a:p>
        </p:txBody>
      </p:sp>
      <p:sp>
        <p:nvSpPr>
          <p:cNvPr id="60" name="Text Box 5"/>
          <p:cNvSpPr txBox="1">
            <a:spLocks noChangeArrowheads="1"/>
          </p:cNvSpPr>
          <p:nvPr/>
        </p:nvSpPr>
        <p:spPr bwMode="auto">
          <a:xfrm rot="21058661">
            <a:off x="5558896" y="4682608"/>
            <a:ext cx="1210733" cy="369332"/>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1 means "now facing east"</a:t>
            </a:r>
          </a:p>
        </p:txBody>
      </p:sp>
      <p:sp>
        <p:nvSpPr>
          <p:cNvPr id="61" name="Rounded Rectangle 21"/>
          <p:cNvSpPr>
            <a:spLocks noChangeArrowheads="1"/>
          </p:cNvSpPr>
          <p:nvPr/>
        </p:nvSpPr>
        <p:spPr bwMode="auto">
          <a:xfrm>
            <a:off x="609600" y="5681133"/>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latin typeface="Times" charset="0"/>
              <a:ea typeface="MS PGothic" charset="0"/>
              <a:cs typeface="MS PGothic" charset="0"/>
            </a:endParaRPr>
          </a:p>
        </p:txBody>
      </p:sp>
      <p:sp>
        <p:nvSpPr>
          <p:cNvPr id="62" name="Text Box 3"/>
          <p:cNvSpPr txBox="1">
            <a:spLocks noChangeArrowheads="1"/>
          </p:cNvSpPr>
          <p:nvPr/>
        </p:nvSpPr>
        <p:spPr bwMode="auto">
          <a:xfrm>
            <a:off x="770467" y="5802489"/>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  </a:t>
            </a:r>
          </a:p>
        </p:txBody>
      </p:sp>
      <p:sp>
        <p:nvSpPr>
          <p:cNvPr id="63" name="Text Box 26"/>
          <p:cNvSpPr txBox="1">
            <a:spLocks noChangeArrowheads="1"/>
          </p:cNvSpPr>
          <p:nvPr/>
        </p:nvSpPr>
        <p:spPr bwMode="auto">
          <a:xfrm>
            <a:off x="2599267" y="581201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64" name="Text Box 4"/>
          <p:cNvSpPr txBox="1">
            <a:spLocks noChangeArrowheads="1"/>
          </p:cNvSpPr>
          <p:nvPr/>
        </p:nvSpPr>
        <p:spPr bwMode="auto">
          <a:xfrm>
            <a:off x="1456267" y="581095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smtClean="0">
                <a:solidFill>
                  <a:srgbClr val="000000"/>
                </a:solidFill>
                <a:latin typeface="Courier New" charset="0"/>
              </a:rPr>
              <a:t>NE**</a:t>
            </a:r>
            <a:endParaRPr lang="en-US" b="1" dirty="0" smtClean="0">
              <a:solidFill>
                <a:srgbClr val="000000"/>
              </a:solidFill>
              <a:latin typeface="Arial" charset="0"/>
            </a:endParaRPr>
          </a:p>
        </p:txBody>
      </p:sp>
      <p:sp>
        <p:nvSpPr>
          <p:cNvPr id="65" name="Text Box 5"/>
          <p:cNvSpPr txBox="1">
            <a:spLocks noChangeArrowheads="1"/>
          </p:cNvSpPr>
          <p:nvPr/>
        </p:nvSpPr>
        <p:spPr bwMode="auto">
          <a:xfrm>
            <a:off x="4793191" y="581095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2</a:t>
            </a:r>
          </a:p>
        </p:txBody>
      </p:sp>
      <p:sp>
        <p:nvSpPr>
          <p:cNvPr id="66" name="Text Box 6"/>
          <p:cNvSpPr txBox="1">
            <a:spLocks noChangeArrowheads="1"/>
          </p:cNvSpPr>
          <p:nvPr/>
        </p:nvSpPr>
        <p:spPr bwMode="auto">
          <a:xfrm>
            <a:off x="3573991" y="581095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X</a:t>
            </a:r>
          </a:p>
        </p:txBody>
      </p:sp>
      <p:sp>
        <p:nvSpPr>
          <p:cNvPr id="67" name="Text Box 5"/>
          <p:cNvSpPr txBox="1">
            <a:spLocks noChangeArrowheads="1"/>
          </p:cNvSpPr>
          <p:nvPr/>
        </p:nvSpPr>
        <p:spPr bwMode="auto">
          <a:xfrm rot="21058661">
            <a:off x="5854397" y="5883849"/>
            <a:ext cx="1210733" cy="369332"/>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900" dirty="0" smtClean="0">
                <a:solidFill>
                  <a:srgbClr val="000000"/>
                </a:solidFill>
                <a:latin typeface="Arial" charset="0"/>
              </a:rPr>
              <a:t>state 2 means "now facing west"</a:t>
            </a:r>
          </a:p>
        </p:txBody>
      </p:sp>
    </p:spTree>
    <p:extLst>
      <p:ext uri="{BB962C8B-B14F-4D97-AF65-F5344CB8AC3E}">
        <p14:creationId xmlns:p14="http://schemas.microsoft.com/office/powerpoint/2010/main" val="33793567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22" y="129822"/>
            <a:ext cx="6629400" cy="6629400"/>
          </a:xfrm>
          <a:prstGeom prst="rect">
            <a:avLst/>
          </a:prstGeom>
        </p:spPr>
      </p:pic>
      <p:sp>
        <p:nvSpPr>
          <p:cNvPr id="4" name="Text Box 5"/>
          <p:cNvSpPr txBox="1">
            <a:spLocks noChangeArrowheads="1"/>
          </p:cNvSpPr>
          <p:nvPr/>
        </p:nvSpPr>
        <p:spPr bwMode="auto">
          <a:xfrm>
            <a:off x="5602110" y="1812050"/>
            <a:ext cx="2819400" cy="1323439"/>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smtClean="0">
                <a:latin typeface="Cambria" pitchFamily="18" charset="0"/>
              </a:rPr>
              <a:t>Syntax </a:t>
            </a:r>
            <a:r>
              <a:rPr lang="en-US" sz="4000" b="1" i="1" dirty="0" smtClean="0">
                <a:solidFill>
                  <a:srgbClr val="C00000"/>
                </a:solidFill>
                <a:latin typeface="Cambria" pitchFamily="18" charset="0"/>
              </a:rPr>
              <a:t>challenge</a:t>
            </a:r>
            <a:r>
              <a:rPr lang="en-US" sz="4000" b="1" i="1" dirty="0" smtClean="0">
                <a:latin typeface="Cambria" pitchFamily="18" charset="0"/>
              </a:rPr>
              <a:t>!</a:t>
            </a:r>
            <a:endParaRPr lang="en-US" sz="4000" b="1" dirty="0">
              <a:latin typeface="Cambria" pitchFamily="18" charset="0"/>
            </a:endParaRPr>
          </a:p>
        </p:txBody>
      </p:sp>
      <p:sp>
        <p:nvSpPr>
          <p:cNvPr id="7" name="Down Arrow 6"/>
          <p:cNvSpPr/>
          <p:nvPr/>
        </p:nvSpPr>
        <p:spPr bwMode="auto">
          <a:xfrm rot="5400000">
            <a:off x="5067300" y="2705100"/>
            <a:ext cx="533400" cy="609600"/>
          </a:xfrm>
          <a:prstGeom prst="downArrow">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3" name="Down Arrow 12"/>
          <p:cNvSpPr/>
          <p:nvPr/>
        </p:nvSpPr>
        <p:spPr bwMode="auto">
          <a:xfrm rot="3857313">
            <a:off x="4467028" y="4199471"/>
            <a:ext cx="533400" cy="609600"/>
          </a:xfrm>
          <a:prstGeom prst="downArrow">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4" name="Down Arrow 13"/>
          <p:cNvSpPr/>
          <p:nvPr/>
        </p:nvSpPr>
        <p:spPr bwMode="auto">
          <a:xfrm rot="8553152">
            <a:off x="3864164" y="5661946"/>
            <a:ext cx="533400" cy="609600"/>
          </a:xfrm>
          <a:prstGeom prst="downArrow">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 name="TextBox 7"/>
          <p:cNvSpPr txBox="1"/>
          <p:nvPr/>
        </p:nvSpPr>
        <p:spPr>
          <a:xfrm>
            <a:off x="4494062" y="4296016"/>
            <a:ext cx="381000" cy="461665"/>
          </a:xfrm>
          <a:prstGeom prst="rect">
            <a:avLst/>
          </a:prstGeom>
          <a:noFill/>
        </p:spPr>
        <p:txBody>
          <a:bodyPr wrap="square" rtlCol="0">
            <a:spAutoFit/>
          </a:bodyPr>
          <a:lstStyle/>
          <a:p>
            <a:r>
              <a:rPr lang="en-US" dirty="0" smtClean="0">
                <a:latin typeface="Calibri" panose="020F0502020204030204" pitchFamily="34" charset="0"/>
              </a:rPr>
              <a:t>1</a:t>
            </a:r>
            <a:endParaRPr lang="en-US" dirty="0">
              <a:latin typeface="Calibri" panose="020F0502020204030204" pitchFamily="34" charset="0"/>
            </a:endParaRPr>
          </a:p>
        </p:txBody>
      </p:sp>
      <p:sp>
        <p:nvSpPr>
          <p:cNvPr id="15" name="TextBox 14"/>
          <p:cNvSpPr txBox="1"/>
          <p:nvPr/>
        </p:nvSpPr>
        <p:spPr>
          <a:xfrm>
            <a:off x="3951653" y="5690757"/>
            <a:ext cx="381000" cy="461665"/>
          </a:xfrm>
          <a:prstGeom prst="rect">
            <a:avLst/>
          </a:prstGeom>
          <a:noFill/>
        </p:spPr>
        <p:txBody>
          <a:bodyPr wrap="square" rtlCol="0">
            <a:spAutoFit/>
          </a:bodyPr>
          <a:lstStyle/>
          <a:p>
            <a:r>
              <a:rPr lang="en-US" dirty="0" smtClean="0">
                <a:latin typeface="Calibri" panose="020F0502020204030204" pitchFamily="34" charset="0"/>
              </a:rPr>
              <a:t>2</a:t>
            </a:r>
            <a:endParaRPr lang="en-US" dirty="0">
              <a:latin typeface="Calibri" panose="020F0502020204030204" pitchFamily="34" charset="0"/>
            </a:endParaRPr>
          </a:p>
        </p:txBody>
      </p:sp>
      <p:sp>
        <p:nvSpPr>
          <p:cNvPr id="16" name="TextBox 15"/>
          <p:cNvSpPr txBox="1"/>
          <p:nvPr/>
        </p:nvSpPr>
        <p:spPr>
          <a:xfrm>
            <a:off x="5078899" y="2779067"/>
            <a:ext cx="381000" cy="461665"/>
          </a:xfrm>
          <a:prstGeom prst="rect">
            <a:avLst/>
          </a:prstGeom>
          <a:noFill/>
        </p:spPr>
        <p:txBody>
          <a:bodyPr wrap="square" rtlCol="0">
            <a:spAutoFit/>
          </a:bodyPr>
          <a:lstStyle/>
          <a:p>
            <a:r>
              <a:rPr lang="en-US" dirty="0">
                <a:latin typeface="Calibri" panose="020F0502020204030204" pitchFamily="34" charset="0"/>
              </a:rPr>
              <a:t>3</a:t>
            </a:r>
          </a:p>
        </p:txBody>
      </p:sp>
    </p:spTree>
    <p:extLst>
      <p:ext uri="{BB962C8B-B14F-4D97-AF65-F5344CB8AC3E}">
        <p14:creationId xmlns:p14="http://schemas.microsoft.com/office/powerpoint/2010/main" val="4614547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502010" y="1409290"/>
            <a:ext cx="2805979" cy="1222402"/>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Rounded Rectangle 8"/>
          <p:cNvSpPr/>
          <p:nvPr/>
        </p:nvSpPr>
        <p:spPr bwMode="auto">
          <a:xfrm>
            <a:off x="4092222" y="1797756"/>
            <a:ext cx="4343400" cy="833936"/>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 name="Text Box 5"/>
          <p:cNvSpPr txBox="1">
            <a:spLocks noChangeArrowheads="1"/>
          </p:cNvSpPr>
          <p:nvPr/>
        </p:nvSpPr>
        <p:spPr bwMode="auto">
          <a:xfrm>
            <a:off x="228600" y="381000"/>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i="1" dirty="0" smtClean="0">
                <a:latin typeface="Cambria" pitchFamily="18" charset="0"/>
              </a:rPr>
              <a:t>Please </a:t>
            </a:r>
            <a:r>
              <a:rPr lang="en-US" sz="4000" dirty="0" smtClean="0">
                <a:latin typeface="Cambria" pitchFamily="18" charset="0"/>
              </a:rPr>
              <a:t>do this!</a:t>
            </a:r>
            <a:endParaRPr lang="en-US" sz="4000" b="1" i="1" dirty="0">
              <a:latin typeface="Cambria" pitchFamily="18" charset="0"/>
            </a:endParaRPr>
          </a:p>
        </p:txBody>
      </p:sp>
      <p:sp>
        <p:nvSpPr>
          <p:cNvPr id="10" name="Text Box 5"/>
          <p:cNvSpPr txBox="1">
            <a:spLocks noChangeArrowheads="1"/>
          </p:cNvSpPr>
          <p:nvPr/>
        </p:nvSpPr>
        <p:spPr bwMode="auto">
          <a:xfrm>
            <a:off x="4876800" y="4572000"/>
            <a:ext cx="3962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3200" b="1" dirty="0">
                <a:latin typeface="Cambria" pitchFamily="18" charset="0"/>
              </a:rPr>
              <a:t>C</a:t>
            </a:r>
            <a:r>
              <a:rPr lang="en-US" sz="3200" b="1" dirty="0" smtClean="0">
                <a:latin typeface="Cambria" pitchFamily="18" charset="0"/>
              </a:rPr>
              <a:t>onvert to spaces… </a:t>
            </a:r>
          </a:p>
          <a:p>
            <a:pPr algn="ctr">
              <a:spcBef>
                <a:spcPct val="50000"/>
              </a:spcBef>
            </a:pPr>
            <a:r>
              <a:rPr lang="en-US" sz="3200" i="1" dirty="0" smtClean="0">
                <a:latin typeface="Cambria" pitchFamily="18" charset="0"/>
              </a:rPr>
              <a:t>Once &amp;  you're set!</a:t>
            </a:r>
            <a:endParaRPr lang="en-US" sz="3200" dirty="0">
              <a:latin typeface="Cambria" pitchFamily="18" charset="0"/>
            </a:endParaRPr>
          </a:p>
        </p:txBody>
      </p:sp>
      <p:sp>
        <p:nvSpPr>
          <p:cNvPr id="2" name="Rectangle 1"/>
          <p:cNvSpPr/>
          <p:nvPr/>
        </p:nvSpPr>
        <p:spPr>
          <a:xfrm>
            <a:off x="4013562" y="232045"/>
            <a:ext cx="4825638" cy="2354491"/>
          </a:xfrm>
          <a:prstGeom prst="rect">
            <a:avLst/>
          </a:prstGeom>
        </p:spPr>
        <p:txBody>
          <a:bodyPr wrap="square">
            <a:spAutoFit/>
          </a:bodyPr>
          <a:lstStyle/>
          <a:p>
            <a:r>
              <a:rPr lang="en-US" sz="2100" dirty="0" smtClean="0">
                <a:latin typeface="Cambria" panose="02040503050406030204" pitchFamily="18" charset="0"/>
              </a:rPr>
              <a:t>Go to the </a:t>
            </a:r>
            <a:r>
              <a:rPr lang="en-US" sz="2100" i="1" dirty="0" smtClean="0">
                <a:latin typeface="Cambria" panose="02040503050406030204" pitchFamily="18" charset="0"/>
              </a:rPr>
              <a:t>Preferences  </a:t>
            </a:r>
            <a:r>
              <a:rPr lang="en-US" sz="2100" dirty="0" smtClean="0">
                <a:latin typeface="Cambria" panose="02040503050406030204" pitchFamily="18" charset="0"/>
              </a:rPr>
              <a:t>menu</a:t>
            </a:r>
            <a:endParaRPr lang="en-US" sz="2100" i="1" dirty="0">
              <a:latin typeface="Cambria" panose="02040503050406030204" pitchFamily="18" charset="0"/>
            </a:endParaRPr>
          </a:p>
          <a:p>
            <a:r>
              <a:rPr lang="en-US" sz="2100" dirty="0" smtClean="0">
                <a:latin typeface="Cambria" panose="02040503050406030204" pitchFamily="18" charset="0"/>
              </a:rPr>
              <a:t>Choose </a:t>
            </a:r>
            <a:r>
              <a:rPr lang="en-US" sz="2100" i="1" dirty="0" smtClean="0">
                <a:latin typeface="Cambria" panose="02040503050406030204" pitchFamily="18" charset="0"/>
              </a:rPr>
              <a:t> </a:t>
            </a:r>
            <a:r>
              <a:rPr lang="en-US" sz="2100" i="1" dirty="0">
                <a:latin typeface="Cambria" panose="02040503050406030204" pitchFamily="18" charset="0"/>
              </a:rPr>
              <a:t>Settings - User</a:t>
            </a:r>
          </a:p>
          <a:p>
            <a:r>
              <a:rPr lang="en-US" sz="2100" dirty="0">
                <a:latin typeface="Cambria" panose="02040503050406030204" pitchFamily="18" charset="0"/>
              </a:rPr>
              <a:t>A</a:t>
            </a:r>
            <a:r>
              <a:rPr lang="en-US" sz="2100" dirty="0" smtClean="0">
                <a:latin typeface="Cambria" panose="02040503050406030204" pitchFamily="18" charset="0"/>
              </a:rPr>
              <a:t>dd </a:t>
            </a:r>
            <a:r>
              <a:rPr lang="en-US" sz="2100" dirty="0">
                <a:latin typeface="Cambria" panose="02040503050406030204" pitchFamily="18" charset="0"/>
              </a:rPr>
              <a:t>these two lines at the </a:t>
            </a:r>
            <a:r>
              <a:rPr lang="en-US" sz="2100" dirty="0" smtClean="0">
                <a:latin typeface="Cambria" panose="02040503050406030204" pitchFamily="18" charset="0"/>
              </a:rPr>
              <a:t>bottom</a:t>
            </a:r>
          </a:p>
          <a:p>
            <a:r>
              <a:rPr lang="en-US" sz="2100" dirty="0">
                <a:latin typeface="Cambria" panose="02040503050406030204" pitchFamily="18" charset="0"/>
              </a:rPr>
              <a:t> </a:t>
            </a:r>
            <a:r>
              <a:rPr lang="en-US" sz="2100" dirty="0" smtClean="0">
                <a:latin typeface="Cambria" panose="02040503050406030204" pitchFamily="18" charset="0"/>
              </a:rPr>
              <a:t>     </a:t>
            </a:r>
            <a:r>
              <a:rPr lang="en-US" sz="2100" i="1" dirty="0" smtClean="0">
                <a:latin typeface="Cambria" panose="02040503050406030204" pitchFamily="18" charset="0"/>
              </a:rPr>
              <a:t>above the final closing curly brace:</a:t>
            </a:r>
            <a:endParaRPr lang="en-US" sz="2100" i="1" dirty="0">
              <a:latin typeface="Cambria" panose="02040503050406030204" pitchFamily="18" charset="0"/>
            </a:endParaRPr>
          </a:p>
          <a:p>
            <a:endParaRPr lang="en-US" sz="2100" dirty="0">
              <a:latin typeface="Cambria" panose="02040503050406030204" pitchFamily="18" charset="0"/>
            </a:endParaRPr>
          </a:p>
          <a:p>
            <a:r>
              <a:rPr lang="en-US" sz="2100" b="1" dirty="0">
                <a:solidFill>
                  <a:srgbClr val="CC6600"/>
                </a:solidFill>
                <a:latin typeface="Calibri" panose="020F0502020204030204" pitchFamily="34" charset="0"/>
              </a:rPr>
              <a:t>    </a:t>
            </a:r>
            <a:r>
              <a:rPr lang="en-US" sz="2100" b="1" dirty="0">
                <a:solidFill>
                  <a:srgbClr val="C00000"/>
                </a:solidFill>
                <a:latin typeface="Calibri" panose="020F0502020204030204" pitchFamily="34" charset="0"/>
              </a:rPr>
              <a:t>"</a:t>
            </a:r>
            <a:r>
              <a:rPr lang="en-US" sz="2100" b="1" dirty="0" err="1">
                <a:solidFill>
                  <a:srgbClr val="C00000"/>
                </a:solidFill>
                <a:latin typeface="Calibri" panose="020F0502020204030204" pitchFamily="34" charset="0"/>
              </a:rPr>
              <a:t>tab_size</a:t>
            </a:r>
            <a:r>
              <a:rPr lang="en-US" sz="2100" b="1" dirty="0">
                <a:solidFill>
                  <a:srgbClr val="C00000"/>
                </a:solidFill>
                <a:latin typeface="Calibri" panose="020F0502020204030204" pitchFamily="34" charset="0"/>
              </a:rPr>
              <a:t>": 4,</a:t>
            </a:r>
          </a:p>
          <a:p>
            <a:r>
              <a:rPr lang="en-US" sz="2100" b="1" dirty="0">
                <a:solidFill>
                  <a:srgbClr val="C00000"/>
                </a:solidFill>
                <a:latin typeface="Calibri" panose="020F0502020204030204" pitchFamily="34" charset="0"/>
              </a:rPr>
              <a:t>    "</a:t>
            </a:r>
            <a:r>
              <a:rPr lang="en-US" sz="2100" b="1" dirty="0" err="1">
                <a:solidFill>
                  <a:srgbClr val="C00000"/>
                </a:solidFill>
                <a:latin typeface="Calibri" panose="020F0502020204030204" pitchFamily="34" charset="0"/>
              </a:rPr>
              <a:t>translate_tabs_to_spaces</a:t>
            </a:r>
            <a:r>
              <a:rPr lang="en-US" sz="2100" b="1" dirty="0">
                <a:solidFill>
                  <a:srgbClr val="C00000"/>
                </a:solidFill>
                <a:latin typeface="Calibri" panose="020F0502020204030204" pitchFamily="34" charset="0"/>
              </a:rPr>
              <a:t>": true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90" y="2993366"/>
            <a:ext cx="4431510" cy="33312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822" y="2982077"/>
            <a:ext cx="4278851" cy="3334056"/>
          </a:xfrm>
          <a:prstGeom prst="rect">
            <a:avLst/>
          </a:prstGeom>
        </p:spPr>
      </p:pic>
      <p:sp>
        <p:nvSpPr>
          <p:cNvPr id="8" name="Down Arrow 7"/>
          <p:cNvSpPr/>
          <p:nvPr/>
        </p:nvSpPr>
        <p:spPr bwMode="auto">
          <a:xfrm rot="8553152">
            <a:off x="1501964" y="5333066"/>
            <a:ext cx="533400" cy="609600"/>
          </a:xfrm>
          <a:prstGeom prst="downArrow">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 name="Rectangle 5"/>
          <p:cNvSpPr/>
          <p:nvPr/>
        </p:nvSpPr>
        <p:spPr>
          <a:xfrm>
            <a:off x="1636144" y="6096000"/>
            <a:ext cx="1440202" cy="584775"/>
          </a:xfrm>
          <a:prstGeom prst="rect">
            <a:avLst/>
          </a:prstGeom>
          <a:solidFill>
            <a:schemeClr val="bg1">
              <a:lumMod val="95000"/>
            </a:schemeClr>
          </a:solidFill>
        </p:spPr>
        <p:txBody>
          <a:bodyPr wrap="none">
            <a:spAutoFit/>
          </a:bodyPr>
          <a:lstStyle/>
          <a:p>
            <a:pPr algn="ctr"/>
            <a:r>
              <a:rPr lang="en-US" sz="3200" b="1" dirty="0" smtClean="0">
                <a:latin typeface="Cambria" panose="02040503050406030204" pitchFamily="18" charset="0"/>
              </a:rPr>
              <a:t>Before</a:t>
            </a:r>
            <a:endParaRPr lang="en-US" sz="3200" b="1" dirty="0"/>
          </a:p>
        </p:txBody>
      </p:sp>
      <p:sp>
        <p:nvSpPr>
          <p:cNvPr id="11" name="Down Arrow 10"/>
          <p:cNvSpPr/>
          <p:nvPr/>
        </p:nvSpPr>
        <p:spPr bwMode="auto">
          <a:xfrm rot="8553152">
            <a:off x="5692965" y="5345858"/>
            <a:ext cx="533400" cy="609600"/>
          </a:xfrm>
          <a:prstGeom prst="downArrow">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2" name="Rectangle 11"/>
          <p:cNvSpPr/>
          <p:nvPr/>
        </p:nvSpPr>
        <p:spPr>
          <a:xfrm>
            <a:off x="5977636" y="6108792"/>
            <a:ext cx="1139222" cy="584775"/>
          </a:xfrm>
          <a:prstGeom prst="rect">
            <a:avLst/>
          </a:prstGeom>
          <a:solidFill>
            <a:schemeClr val="bg1">
              <a:lumMod val="95000"/>
            </a:schemeClr>
          </a:solidFill>
        </p:spPr>
        <p:txBody>
          <a:bodyPr wrap="none">
            <a:spAutoFit/>
          </a:bodyPr>
          <a:lstStyle/>
          <a:p>
            <a:pPr algn="ctr"/>
            <a:r>
              <a:rPr lang="en-US" sz="3200" b="1" dirty="0" smtClean="0">
                <a:latin typeface="Cambria" panose="02040503050406030204" pitchFamily="18" charset="0"/>
              </a:rPr>
              <a:t>After</a:t>
            </a:r>
            <a:endParaRPr lang="en-US" sz="3200" b="1" dirty="0"/>
          </a:p>
        </p:txBody>
      </p:sp>
      <p:sp>
        <p:nvSpPr>
          <p:cNvPr id="13" name="Rectangle 12"/>
          <p:cNvSpPr/>
          <p:nvPr/>
        </p:nvSpPr>
        <p:spPr>
          <a:xfrm>
            <a:off x="502010" y="1383974"/>
            <a:ext cx="2805979" cy="1200329"/>
          </a:xfrm>
          <a:prstGeom prst="rect">
            <a:avLst/>
          </a:prstGeom>
        </p:spPr>
        <p:txBody>
          <a:bodyPr wrap="square">
            <a:spAutoFit/>
          </a:bodyPr>
          <a:lstStyle/>
          <a:p>
            <a:pPr algn="ctr"/>
            <a:r>
              <a:rPr lang="en-US" dirty="0" smtClean="0">
                <a:latin typeface="Cambria" panose="02040503050406030204" pitchFamily="18" charset="0"/>
              </a:rPr>
              <a:t>so that tabs + spaces will </a:t>
            </a:r>
            <a:r>
              <a:rPr lang="en-US" b="1" i="1" dirty="0" smtClean="0">
                <a:latin typeface="Cambria" panose="02040503050406030204" pitchFamily="18" charset="0"/>
              </a:rPr>
              <a:t>always</a:t>
            </a:r>
            <a:r>
              <a:rPr lang="en-US" dirty="0" smtClean="0">
                <a:latin typeface="Cambria" panose="02040503050406030204" pitchFamily="18" charset="0"/>
              </a:rPr>
              <a:t> work correctly…</a:t>
            </a:r>
            <a:endParaRPr lang="en-US" dirty="0"/>
          </a:p>
        </p:txBody>
      </p:sp>
    </p:spTree>
    <p:extLst>
      <p:ext uri="{BB962C8B-B14F-4D97-AF65-F5344CB8AC3E}">
        <p14:creationId xmlns:p14="http://schemas.microsoft.com/office/powerpoint/2010/main" val="29259674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230557" y="1232216"/>
            <a:ext cx="3684843" cy="4712805"/>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Text Box 9"/>
          <p:cNvSpPr txBox="1">
            <a:spLocks noChangeArrowheads="1"/>
          </p:cNvSpPr>
          <p:nvPr/>
        </p:nvSpPr>
        <p:spPr bwMode="auto">
          <a:xfrm>
            <a:off x="5403569" y="1382005"/>
            <a:ext cx="854279"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state</a:t>
            </a:r>
          </a:p>
        </p:txBody>
      </p:sp>
      <p:sp>
        <p:nvSpPr>
          <p:cNvPr id="36" name="Text Box 11"/>
          <p:cNvSpPr txBox="1">
            <a:spLocks noChangeArrowheads="1"/>
          </p:cNvSpPr>
          <p:nvPr/>
        </p:nvSpPr>
        <p:spPr bwMode="auto">
          <a:xfrm>
            <a:off x="6155541" y="1382005"/>
            <a:ext cx="827617"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surr.</a:t>
            </a:r>
          </a:p>
        </p:txBody>
      </p:sp>
      <p:sp>
        <p:nvSpPr>
          <p:cNvPr id="37" name="Text Box 17"/>
          <p:cNvSpPr txBox="1">
            <a:spLocks noChangeArrowheads="1"/>
          </p:cNvSpPr>
          <p:nvPr/>
        </p:nvSpPr>
        <p:spPr bwMode="auto">
          <a:xfrm>
            <a:off x="7163076" y="1382005"/>
            <a:ext cx="886883" cy="369332"/>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b="1" dirty="0" smtClean="0">
                <a:solidFill>
                  <a:srgbClr val="120DF3"/>
                </a:solidFill>
                <a:latin typeface="Calibri" panose="020F0502020204030204" pitchFamily="34" charset="0"/>
              </a:rPr>
              <a:t>move</a:t>
            </a:r>
          </a:p>
        </p:txBody>
      </p:sp>
      <p:sp>
        <p:nvSpPr>
          <p:cNvPr id="38" name="Text Box 18"/>
          <p:cNvSpPr txBox="1">
            <a:spLocks noChangeArrowheads="1"/>
          </p:cNvSpPr>
          <p:nvPr/>
        </p:nvSpPr>
        <p:spPr bwMode="auto">
          <a:xfrm>
            <a:off x="7882740" y="1299951"/>
            <a:ext cx="751417"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200" b="1" dirty="0" smtClean="0">
                <a:solidFill>
                  <a:srgbClr val="120DF3"/>
                </a:solidFill>
                <a:latin typeface="Calibri" panose="020F0502020204030204" pitchFamily="34" charset="0"/>
              </a:rPr>
              <a:t>new state</a:t>
            </a:r>
          </a:p>
        </p:txBody>
      </p:sp>
      <p:sp>
        <p:nvSpPr>
          <p:cNvPr id="39" name="Rectangle 38"/>
          <p:cNvSpPr/>
          <p:nvPr/>
        </p:nvSpPr>
        <p:spPr bwMode="auto">
          <a:xfrm>
            <a:off x="905260"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0" name="Rectangle 39"/>
          <p:cNvSpPr/>
          <p:nvPr/>
        </p:nvSpPr>
        <p:spPr bwMode="auto">
          <a:xfrm>
            <a:off x="445911"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1364609"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1782394"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2701092"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4" name="Rectangle 43"/>
          <p:cNvSpPr/>
          <p:nvPr/>
        </p:nvSpPr>
        <p:spPr bwMode="auto">
          <a:xfrm>
            <a:off x="3160441" y="101220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5" name="Rectangle 44"/>
          <p:cNvSpPr/>
          <p:nvPr/>
        </p:nvSpPr>
        <p:spPr bwMode="auto">
          <a:xfrm>
            <a:off x="3578225"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904608"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445911"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1363305"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1786082"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702394" y="14776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3161091" y="14776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3578225" y="1468891"/>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3" name="Rectangle 52"/>
          <p:cNvSpPr/>
          <p:nvPr/>
        </p:nvSpPr>
        <p:spPr bwMode="auto">
          <a:xfrm>
            <a:off x="904608"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445911"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1363305"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1786082"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Rectangle 56"/>
          <p:cNvSpPr/>
          <p:nvPr/>
        </p:nvSpPr>
        <p:spPr bwMode="auto">
          <a:xfrm>
            <a:off x="2702394" y="19348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8" name="Rectangle 57"/>
          <p:cNvSpPr/>
          <p:nvPr/>
        </p:nvSpPr>
        <p:spPr bwMode="auto">
          <a:xfrm>
            <a:off x="3161091" y="19348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3578225" y="1925582"/>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904608"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1" name="Rectangle 60"/>
          <p:cNvSpPr/>
          <p:nvPr/>
        </p:nvSpPr>
        <p:spPr bwMode="auto">
          <a:xfrm>
            <a:off x="445911"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1363305"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1786082"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2702394" y="23972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3161091" y="2397216"/>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3578225" y="2382273"/>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904608"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445911"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9" name="Rectangle 68"/>
          <p:cNvSpPr/>
          <p:nvPr/>
        </p:nvSpPr>
        <p:spPr bwMode="auto">
          <a:xfrm>
            <a:off x="1363305"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Rectangle 69"/>
          <p:cNvSpPr/>
          <p:nvPr/>
        </p:nvSpPr>
        <p:spPr bwMode="auto">
          <a:xfrm>
            <a:off x="1786082"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1" name="Rectangle 70"/>
          <p:cNvSpPr/>
          <p:nvPr/>
        </p:nvSpPr>
        <p:spPr bwMode="auto">
          <a:xfrm>
            <a:off x="2702394" y="2844054"/>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3161091" y="2844054"/>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3578225" y="283896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904608"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445911"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1363305"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7" name="Rectangle 76"/>
          <p:cNvSpPr/>
          <p:nvPr/>
        </p:nvSpPr>
        <p:spPr bwMode="auto">
          <a:xfrm>
            <a:off x="1786082"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2702394" y="3306435"/>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3161091" y="3306435"/>
            <a:ext cx="415636"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3578225" y="329565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1" name="Rectangle 80"/>
          <p:cNvSpPr/>
          <p:nvPr/>
        </p:nvSpPr>
        <p:spPr bwMode="auto">
          <a:xfrm>
            <a:off x="905260"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2" name="Rectangle 81"/>
          <p:cNvSpPr/>
          <p:nvPr/>
        </p:nvSpPr>
        <p:spPr bwMode="auto">
          <a:xfrm>
            <a:off x="445911"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3" name="Rectangle 82"/>
          <p:cNvSpPr/>
          <p:nvPr/>
        </p:nvSpPr>
        <p:spPr bwMode="auto">
          <a:xfrm>
            <a:off x="1364609"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4" name="Rectangle 83"/>
          <p:cNvSpPr/>
          <p:nvPr/>
        </p:nvSpPr>
        <p:spPr bwMode="auto">
          <a:xfrm>
            <a:off x="1782394"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5" name="Rectangle 84"/>
          <p:cNvSpPr/>
          <p:nvPr/>
        </p:nvSpPr>
        <p:spPr bwMode="auto">
          <a:xfrm>
            <a:off x="2701092"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6" name="Rectangle 85"/>
          <p:cNvSpPr/>
          <p:nvPr/>
        </p:nvSpPr>
        <p:spPr bwMode="auto">
          <a:xfrm>
            <a:off x="3160441" y="3754936"/>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7" name="Rectangle 86"/>
          <p:cNvSpPr/>
          <p:nvPr/>
        </p:nvSpPr>
        <p:spPr bwMode="auto">
          <a:xfrm>
            <a:off x="3578225"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8" name="Rectangle 87"/>
          <p:cNvSpPr/>
          <p:nvPr/>
        </p:nvSpPr>
        <p:spPr bwMode="auto">
          <a:xfrm>
            <a:off x="2241743" y="10122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9" name="Rectangle 88"/>
          <p:cNvSpPr/>
          <p:nvPr/>
        </p:nvSpPr>
        <p:spPr bwMode="auto">
          <a:xfrm>
            <a:off x="2245783" y="14837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0" name="Rectangle 89"/>
          <p:cNvSpPr/>
          <p:nvPr/>
        </p:nvSpPr>
        <p:spPr bwMode="auto">
          <a:xfrm>
            <a:off x="2245783" y="194091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1" name="Rectangle 90"/>
          <p:cNvSpPr/>
          <p:nvPr/>
        </p:nvSpPr>
        <p:spPr bwMode="auto">
          <a:xfrm>
            <a:off x="2245783" y="2395821"/>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2" name="Rectangle 91"/>
          <p:cNvSpPr/>
          <p:nvPr/>
        </p:nvSpPr>
        <p:spPr bwMode="auto">
          <a:xfrm>
            <a:off x="2245783" y="2842659"/>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3" name="Rectangle 92"/>
          <p:cNvSpPr/>
          <p:nvPr/>
        </p:nvSpPr>
        <p:spPr bwMode="auto">
          <a:xfrm>
            <a:off x="2245783" y="3311616"/>
            <a:ext cx="457200" cy="457200"/>
          </a:xfrm>
          <a:prstGeom prst="rect">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4" name="Rectangle 93"/>
          <p:cNvSpPr/>
          <p:nvPr/>
        </p:nvSpPr>
        <p:spPr bwMode="auto">
          <a:xfrm>
            <a:off x="2241743" y="375493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5" name="Rectangle 94"/>
          <p:cNvSpPr/>
          <p:nvPr/>
        </p:nvSpPr>
        <p:spPr>
          <a:xfrm>
            <a:off x="1234706" y="4004102"/>
            <a:ext cx="2044214" cy="415498"/>
          </a:xfrm>
          <a:prstGeom prst="rect">
            <a:avLst/>
          </a:prstGeom>
          <a:solidFill>
            <a:schemeClr val="bg1"/>
          </a:solidFill>
        </p:spPr>
        <p:txBody>
          <a:bodyPr wrap="none">
            <a:spAutoFit/>
          </a:bodyPr>
          <a:lstStyle/>
          <a:p>
            <a:pPr algn="ctr"/>
            <a:r>
              <a:rPr lang="en-US" sz="2100" dirty="0" err="1" smtClean="0">
                <a:latin typeface="Cambria" pitchFamily="18" charset="0"/>
              </a:rPr>
              <a:t>Picobot's</a:t>
            </a:r>
            <a:r>
              <a:rPr lang="en-US" sz="2100" dirty="0" smtClean="0">
                <a:latin typeface="Cambria" pitchFamily="18" charset="0"/>
              </a:rPr>
              <a:t> world</a:t>
            </a:r>
            <a:endParaRPr lang="en-US" sz="2100" dirty="0"/>
          </a:p>
        </p:txBody>
      </p:sp>
      <p:sp>
        <p:nvSpPr>
          <p:cNvPr id="96" name="TextBox 95"/>
          <p:cNvSpPr txBox="1"/>
          <p:nvPr/>
        </p:nvSpPr>
        <p:spPr>
          <a:xfrm>
            <a:off x="2282952" y="2873942"/>
            <a:ext cx="381000" cy="400110"/>
          </a:xfrm>
          <a:prstGeom prst="rect">
            <a:avLst/>
          </a:prstGeom>
          <a:noFill/>
          <a:ln>
            <a:solidFill>
              <a:schemeClr val="bg1"/>
            </a:solidFill>
          </a:ln>
        </p:spPr>
        <p:txBody>
          <a:bodyPr wrap="square" rtlCol="0">
            <a:spAutoFit/>
          </a:bodyPr>
          <a:lstStyle/>
          <a:p>
            <a:pPr algn="ctr"/>
            <a:r>
              <a:rPr lang="en-US" sz="2000" b="1" dirty="0" smtClean="0">
                <a:latin typeface="Calibri" pitchFamily="34" charset="0"/>
              </a:rPr>
              <a:t>P</a:t>
            </a:r>
            <a:endParaRPr lang="en-US" sz="2000" b="1" dirty="0">
              <a:latin typeface="Calibri" pitchFamily="34" charset="0"/>
            </a:endParaRPr>
          </a:p>
        </p:txBody>
      </p:sp>
      <p:sp>
        <p:nvSpPr>
          <p:cNvPr id="97" name="Text Box 4"/>
          <p:cNvSpPr txBox="1">
            <a:spLocks noChangeArrowheads="1"/>
          </p:cNvSpPr>
          <p:nvPr/>
        </p:nvSpPr>
        <p:spPr bwMode="auto">
          <a:xfrm>
            <a:off x="5524423" y="1866999"/>
            <a:ext cx="2895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lnSpc>
                <a:spcPct val="150000"/>
              </a:lnSpc>
              <a:spcBef>
                <a:spcPts val="0"/>
              </a:spcBef>
            </a:pPr>
            <a:r>
              <a:rPr lang="en-US" b="1" dirty="0" smtClean="0">
                <a:solidFill>
                  <a:srgbClr val="000000"/>
                </a:solidFill>
                <a:latin typeface="Courier New" charset="0"/>
              </a:rPr>
              <a:t>0 N*** -&gt; W 1</a:t>
            </a:r>
          </a:p>
          <a:p>
            <a:pPr algn="ctr">
              <a:lnSpc>
                <a:spcPct val="150000"/>
              </a:lnSpc>
              <a:spcBef>
                <a:spcPts val="0"/>
              </a:spcBef>
            </a:pPr>
            <a:r>
              <a:rPr lang="en-US" b="1" dirty="0">
                <a:solidFill>
                  <a:srgbClr val="000000"/>
                </a:solidFill>
                <a:latin typeface="Courier New" charset="0"/>
              </a:rPr>
              <a:t>0 </a:t>
            </a:r>
            <a:r>
              <a:rPr lang="en-US" b="1" dirty="0" smtClean="0">
                <a:solidFill>
                  <a:srgbClr val="000000"/>
                </a:solidFill>
                <a:latin typeface="Courier New" charset="0"/>
              </a:rPr>
              <a:t>x*** </a:t>
            </a:r>
            <a:r>
              <a:rPr lang="en-US" b="1" dirty="0">
                <a:solidFill>
                  <a:srgbClr val="000000"/>
                </a:solidFill>
                <a:latin typeface="Courier New" charset="0"/>
              </a:rPr>
              <a:t>-&gt; N 0</a:t>
            </a:r>
          </a:p>
          <a:p>
            <a:pPr algn="ctr">
              <a:lnSpc>
                <a:spcPct val="150000"/>
              </a:lnSpc>
              <a:spcBef>
                <a:spcPts val="0"/>
              </a:spcBef>
            </a:pPr>
            <a:r>
              <a:rPr lang="en-US" b="1" dirty="0" smtClean="0">
                <a:solidFill>
                  <a:srgbClr val="000000"/>
                </a:solidFill>
                <a:latin typeface="Courier New" charset="0"/>
              </a:rPr>
              <a:t>1 ***x </a:t>
            </a:r>
            <a:r>
              <a:rPr lang="en-US" b="1" dirty="0">
                <a:solidFill>
                  <a:srgbClr val="000000"/>
                </a:solidFill>
                <a:latin typeface="Courier New" charset="0"/>
              </a:rPr>
              <a:t>-&gt; </a:t>
            </a:r>
            <a:r>
              <a:rPr lang="en-US" b="1" dirty="0" smtClean="0">
                <a:solidFill>
                  <a:srgbClr val="000000"/>
                </a:solidFill>
                <a:latin typeface="Courier New" charset="0"/>
              </a:rPr>
              <a:t>S 1</a:t>
            </a:r>
            <a:endParaRPr lang="en-US" b="1" dirty="0">
              <a:solidFill>
                <a:srgbClr val="000000"/>
              </a:solidFill>
              <a:latin typeface="Courier New" charset="0"/>
            </a:endParaRPr>
          </a:p>
          <a:p>
            <a:pPr algn="ctr">
              <a:lnSpc>
                <a:spcPct val="150000"/>
              </a:lnSpc>
              <a:spcBef>
                <a:spcPts val="0"/>
              </a:spcBef>
            </a:pPr>
            <a:endParaRPr lang="en-US" b="1" dirty="0" smtClean="0">
              <a:solidFill>
                <a:srgbClr val="000000"/>
              </a:solidFill>
              <a:latin typeface="Courier New" charset="0"/>
            </a:endParaRPr>
          </a:p>
        </p:txBody>
      </p:sp>
      <p:cxnSp>
        <p:nvCxnSpPr>
          <p:cNvPr id="5" name="Straight Connector 4"/>
          <p:cNvCxnSpPr/>
          <p:nvPr/>
        </p:nvCxnSpPr>
        <p:spPr bwMode="auto">
          <a:xfrm>
            <a:off x="5864576" y="1700706"/>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2" name="Straight Connector 101"/>
          <p:cNvCxnSpPr/>
          <p:nvPr/>
        </p:nvCxnSpPr>
        <p:spPr bwMode="auto">
          <a:xfrm>
            <a:off x="6492091" y="1714818"/>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3" name="Straight Connector 102"/>
          <p:cNvCxnSpPr/>
          <p:nvPr/>
        </p:nvCxnSpPr>
        <p:spPr bwMode="auto">
          <a:xfrm>
            <a:off x="7680247" y="1711995"/>
            <a:ext cx="0" cy="211836"/>
          </a:xfrm>
          <a:prstGeom prst="line">
            <a:avLst/>
          </a:prstGeom>
          <a:solidFill>
            <a:schemeClr val="accent1"/>
          </a:solidFill>
          <a:ln w="19050" cap="flat" cmpd="sng" algn="ctr">
            <a:solidFill>
              <a:srgbClr val="120DF3"/>
            </a:solidFill>
            <a:prstDash val="solid"/>
            <a:round/>
            <a:headEnd type="none" w="med" len="med"/>
            <a:tailEnd type="none" w="med" len="med"/>
          </a:ln>
          <a:effectLst/>
        </p:spPr>
      </p:cxnSp>
      <p:cxnSp>
        <p:nvCxnSpPr>
          <p:cNvPr id="104" name="Straight Connector 103"/>
          <p:cNvCxnSpPr/>
          <p:nvPr/>
        </p:nvCxnSpPr>
        <p:spPr bwMode="auto">
          <a:xfrm flipH="1">
            <a:off x="8049959" y="1711995"/>
            <a:ext cx="79021" cy="206190"/>
          </a:xfrm>
          <a:prstGeom prst="line">
            <a:avLst/>
          </a:prstGeom>
          <a:solidFill>
            <a:schemeClr val="accent1"/>
          </a:solidFill>
          <a:ln w="19050" cap="flat" cmpd="sng" algn="ctr">
            <a:solidFill>
              <a:srgbClr val="120DF3"/>
            </a:solidFill>
            <a:prstDash val="solid"/>
            <a:round/>
            <a:headEnd type="none" w="med" len="med"/>
            <a:tailEnd type="none" w="med" len="med"/>
          </a:ln>
          <a:effectLst/>
        </p:spPr>
      </p:cxnSp>
      <p:sp>
        <p:nvSpPr>
          <p:cNvPr id="107" name="Text Box 10"/>
          <p:cNvSpPr txBox="1">
            <a:spLocks noChangeArrowheads="1"/>
          </p:cNvSpPr>
          <p:nvPr/>
        </p:nvSpPr>
        <p:spPr bwMode="auto">
          <a:xfrm>
            <a:off x="217310" y="4749801"/>
            <a:ext cx="49375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1.  Which of the rules </a:t>
            </a:r>
            <a:r>
              <a:rPr lang="en-US" sz="1500" b="1" dirty="0" smtClean="0">
                <a:latin typeface="Cambria" pitchFamily="18" charset="0"/>
              </a:rPr>
              <a:t>A, B, </a:t>
            </a:r>
            <a:r>
              <a:rPr lang="en-US" sz="1500" dirty="0" smtClean="0">
                <a:latin typeface="Cambria" pitchFamily="18" charset="0"/>
              </a:rPr>
              <a:t>or </a:t>
            </a:r>
            <a:r>
              <a:rPr lang="en-US" sz="1500" b="1" dirty="0">
                <a:latin typeface="Cambria" pitchFamily="18" charset="0"/>
              </a:rPr>
              <a:t>C</a:t>
            </a:r>
            <a:r>
              <a:rPr lang="en-US" sz="1500" dirty="0" smtClean="0">
                <a:latin typeface="Cambria" pitchFamily="18" charset="0"/>
              </a:rPr>
              <a:t> runs </a:t>
            </a:r>
            <a:r>
              <a:rPr lang="en-US" sz="1500" b="1" i="1" dirty="0">
                <a:latin typeface="Cambria" pitchFamily="18" charset="0"/>
              </a:rPr>
              <a:t>first</a:t>
            </a:r>
            <a:r>
              <a:rPr lang="en-US" sz="1500" dirty="0">
                <a:latin typeface="Cambria" pitchFamily="18" charset="0"/>
              </a:rPr>
              <a:t>? </a:t>
            </a:r>
            <a:r>
              <a:rPr lang="en-US" sz="1500" dirty="0" smtClean="0">
                <a:latin typeface="Cambria" pitchFamily="18" charset="0"/>
              </a:rPr>
              <a:t>  ______________</a:t>
            </a:r>
            <a:endParaRPr lang="en-US" sz="1500" dirty="0">
              <a:latin typeface="Cambria" pitchFamily="18" charset="0"/>
            </a:endParaRPr>
          </a:p>
        </p:txBody>
      </p:sp>
      <p:sp>
        <p:nvSpPr>
          <p:cNvPr id="108" name="Text Box 10"/>
          <p:cNvSpPr txBox="1">
            <a:spLocks noChangeArrowheads="1"/>
          </p:cNvSpPr>
          <p:nvPr/>
        </p:nvSpPr>
        <p:spPr bwMode="auto">
          <a:xfrm>
            <a:off x="512116" y="5470878"/>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latin typeface="Cambria" pitchFamily="18" charset="0"/>
              </a:rPr>
              <a:t>3.  How many times has </a:t>
            </a:r>
            <a:r>
              <a:rPr lang="en-US" sz="1500" b="1" dirty="0" smtClean="0">
                <a:latin typeface="Cambria" pitchFamily="18" charset="0"/>
              </a:rPr>
              <a:t>rule (A) </a:t>
            </a:r>
            <a:r>
              <a:rPr lang="en-US" sz="1500" dirty="0" smtClean="0">
                <a:latin typeface="Cambria" pitchFamily="18" charset="0"/>
              </a:rPr>
              <a:t>run?  __________</a:t>
            </a:r>
            <a:endParaRPr lang="en-US" sz="1500" dirty="0">
              <a:latin typeface="Cambria" pitchFamily="18" charset="0"/>
            </a:endParaRPr>
          </a:p>
        </p:txBody>
      </p:sp>
      <p:sp>
        <p:nvSpPr>
          <p:cNvPr id="109" name="Text Box 10"/>
          <p:cNvSpPr txBox="1">
            <a:spLocks noChangeArrowheads="1"/>
          </p:cNvSpPr>
          <p:nvPr/>
        </p:nvSpPr>
        <p:spPr bwMode="auto">
          <a:xfrm>
            <a:off x="512116" y="5783439"/>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latin typeface="Cambria" pitchFamily="18" charset="0"/>
              </a:rPr>
              <a:t>4.  How many times has </a:t>
            </a:r>
            <a:r>
              <a:rPr lang="en-US" sz="1500" b="1" dirty="0" smtClean="0">
                <a:latin typeface="Cambria" pitchFamily="18" charset="0"/>
              </a:rPr>
              <a:t>rule (B) </a:t>
            </a:r>
            <a:r>
              <a:rPr lang="en-US" sz="1500" dirty="0" smtClean="0">
                <a:latin typeface="Cambria" pitchFamily="18" charset="0"/>
              </a:rPr>
              <a:t>run?  __________</a:t>
            </a:r>
            <a:endParaRPr lang="en-US" sz="1500" dirty="0">
              <a:latin typeface="Cambria" pitchFamily="18" charset="0"/>
            </a:endParaRPr>
          </a:p>
        </p:txBody>
      </p:sp>
      <p:sp>
        <p:nvSpPr>
          <p:cNvPr id="110" name="Text Box 10"/>
          <p:cNvSpPr txBox="1">
            <a:spLocks noChangeArrowheads="1"/>
          </p:cNvSpPr>
          <p:nvPr/>
        </p:nvSpPr>
        <p:spPr bwMode="auto">
          <a:xfrm>
            <a:off x="513796" y="60960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dirty="0" smtClean="0">
                <a:latin typeface="Cambria" pitchFamily="18" charset="0"/>
              </a:rPr>
              <a:t>5.  How many times has </a:t>
            </a:r>
            <a:r>
              <a:rPr lang="en-US" sz="1500" b="1" dirty="0" smtClean="0">
                <a:latin typeface="Cambria" pitchFamily="18" charset="0"/>
              </a:rPr>
              <a:t>rule (C) </a:t>
            </a:r>
            <a:r>
              <a:rPr lang="en-US" sz="1500" dirty="0" smtClean="0">
                <a:latin typeface="Cambria" pitchFamily="18" charset="0"/>
              </a:rPr>
              <a:t>run?  __________</a:t>
            </a:r>
            <a:endParaRPr lang="en-US" sz="1500" dirty="0">
              <a:latin typeface="Cambria" pitchFamily="18" charset="0"/>
            </a:endParaRPr>
          </a:p>
        </p:txBody>
      </p:sp>
      <p:sp>
        <p:nvSpPr>
          <p:cNvPr id="111" name="Text Box 11"/>
          <p:cNvSpPr txBox="1">
            <a:spLocks noChangeArrowheads="1"/>
          </p:cNvSpPr>
          <p:nvPr/>
        </p:nvSpPr>
        <p:spPr bwMode="auto">
          <a:xfrm>
            <a:off x="5565780" y="510822"/>
            <a:ext cx="2291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800" u="sng" dirty="0" smtClean="0">
                <a:latin typeface="Calibri" panose="020F0502020204030204" pitchFamily="34" charset="0"/>
                <a:cs typeface="Times New Roman" pitchFamily="18" charset="0"/>
              </a:rPr>
              <a:t>One step per rule</a:t>
            </a:r>
            <a:endParaRPr lang="en-US" sz="1800" u="sng" dirty="0">
              <a:latin typeface="Calibri" panose="020F0502020204030204" pitchFamily="34" charset="0"/>
              <a:cs typeface="Times New Roman" pitchFamily="18" charset="0"/>
            </a:endParaRPr>
          </a:p>
        </p:txBody>
      </p:sp>
      <p:grpSp>
        <p:nvGrpSpPr>
          <p:cNvPr id="112" name="Group 19"/>
          <p:cNvGrpSpPr>
            <a:grpSpLocks/>
          </p:cNvGrpSpPr>
          <p:nvPr>
            <p:custDataLst>
              <p:tags r:id="rId1"/>
            </p:custDataLst>
          </p:nvPr>
        </p:nvGrpSpPr>
        <p:grpSpPr bwMode="auto">
          <a:xfrm>
            <a:off x="8346680" y="250031"/>
            <a:ext cx="493713" cy="566738"/>
            <a:chOff x="2928" y="1051"/>
            <a:chExt cx="840" cy="957"/>
          </a:xfrm>
        </p:grpSpPr>
        <p:sp>
          <p:nvSpPr>
            <p:cNvPr id="113"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4"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5"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6"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2"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3"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4"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5"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6" name="Rectangle 5"/>
          <p:cNvSpPr>
            <a:spLocks noChangeArrowheads="1"/>
          </p:cNvSpPr>
          <p:nvPr/>
        </p:nvSpPr>
        <p:spPr bwMode="auto">
          <a:xfrm>
            <a:off x="7431907" y="47290"/>
            <a:ext cx="1158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One rule to rule them all?</a:t>
            </a:r>
            <a:endParaRPr lang="en-US" sz="1100" dirty="0">
              <a:solidFill>
                <a:srgbClr val="008000"/>
              </a:solidFill>
              <a:latin typeface="Calibri" pitchFamily="34" charset="0"/>
            </a:endParaRPr>
          </a:p>
        </p:txBody>
      </p:sp>
      <p:sp>
        <p:nvSpPr>
          <p:cNvPr id="127" name="Rectangle 5"/>
          <p:cNvSpPr>
            <a:spLocks noChangeArrowheads="1"/>
          </p:cNvSpPr>
          <p:nvPr/>
        </p:nvSpPr>
        <p:spPr bwMode="auto">
          <a:xfrm>
            <a:off x="7972102" y="814048"/>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This is precious!</a:t>
            </a:r>
            <a:endParaRPr lang="en-US" sz="1100" dirty="0">
              <a:solidFill>
                <a:srgbClr val="008000"/>
              </a:solidFill>
              <a:latin typeface="Calibri" pitchFamily="34" charset="0"/>
            </a:endParaRPr>
          </a:p>
        </p:txBody>
      </p:sp>
      <p:sp>
        <p:nvSpPr>
          <p:cNvPr id="30" name="Rectangle 29"/>
          <p:cNvSpPr/>
          <p:nvPr/>
        </p:nvSpPr>
        <p:spPr>
          <a:xfrm>
            <a:off x="4495800" y="128119"/>
            <a:ext cx="1148071" cy="707886"/>
          </a:xfrm>
          <a:prstGeom prst="rect">
            <a:avLst/>
          </a:prstGeom>
          <a:solidFill>
            <a:schemeClr val="bg1"/>
          </a:solidFill>
        </p:spPr>
        <p:txBody>
          <a:bodyPr wrap="none">
            <a:spAutoFit/>
          </a:bodyPr>
          <a:lstStyle/>
          <a:p>
            <a:r>
              <a:rPr lang="en-US" sz="4000" i="1" dirty="0" smtClean="0">
                <a:latin typeface="Cambria" panose="02040503050406030204" pitchFamily="18" charset="0"/>
                <a:cs typeface="Times New Roman" pitchFamily="18" charset="0"/>
              </a:rPr>
              <a:t>Quiz</a:t>
            </a:r>
            <a:endParaRPr lang="en-US" sz="4000" dirty="0"/>
          </a:p>
        </p:txBody>
      </p:sp>
      <p:sp>
        <p:nvSpPr>
          <p:cNvPr id="99" name="Rectangle 98"/>
          <p:cNvSpPr/>
          <p:nvPr/>
        </p:nvSpPr>
        <p:spPr>
          <a:xfrm>
            <a:off x="6037092" y="241450"/>
            <a:ext cx="1273490" cy="369332"/>
          </a:xfrm>
          <a:prstGeom prst="rect">
            <a:avLst/>
          </a:prstGeom>
        </p:spPr>
        <p:txBody>
          <a:bodyPr wrap="none">
            <a:spAutoFit/>
          </a:bodyPr>
          <a:lstStyle/>
          <a:p>
            <a:r>
              <a:rPr lang="en-US" sz="1800" i="1" dirty="0">
                <a:solidFill>
                  <a:srgbClr val="000000"/>
                </a:solidFill>
                <a:latin typeface="Cambria" panose="02040503050406030204" pitchFamily="18" charset="0"/>
                <a:cs typeface="Times New Roman" pitchFamily="18" charset="0"/>
              </a:rPr>
              <a:t>The </a:t>
            </a:r>
            <a:r>
              <a:rPr lang="en-US" sz="1800" i="1" dirty="0" smtClean="0">
                <a:solidFill>
                  <a:srgbClr val="000000"/>
                </a:solidFill>
                <a:latin typeface="Cambria" panose="02040503050406030204" pitchFamily="18" charset="0"/>
                <a:cs typeface="Times New Roman" pitchFamily="18" charset="0"/>
              </a:rPr>
              <a:t>Rule is</a:t>
            </a:r>
            <a:r>
              <a:rPr lang="en-US" sz="1800" dirty="0" smtClean="0">
                <a:solidFill>
                  <a:srgbClr val="000000"/>
                </a:solidFill>
                <a:latin typeface="Cambria" pitchFamily="18" charset="0"/>
                <a:cs typeface="Times New Roman" pitchFamily="18" charset="0"/>
              </a:rPr>
              <a:t> </a:t>
            </a:r>
            <a:endParaRPr lang="en-US" sz="1600" dirty="0"/>
          </a:p>
        </p:txBody>
      </p:sp>
      <p:sp>
        <p:nvSpPr>
          <p:cNvPr id="135" name="Text Box 11"/>
          <p:cNvSpPr txBox="1">
            <a:spLocks noChangeArrowheads="1"/>
          </p:cNvSpPr>
          <p:nvPr/>
        </p:nvSpPr>
        <p:spPr bwMode="auto">
          <a:xfrm>
            <a:off x="185666" y="304800"/>
            <a:ext cx="4194572"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i="1" dirty="0" smtClean="0">
                <a:latin typeface="Calibri" panose="020F0502020204030204" pitchFamily="34" charset="0"/>
                <a:cs typeface="Times New Roman" pitchFamily="18" charset="0"/>
              </a:rPr>
              <a:t>Name(s):</a:t>
            </a:r>
            <a:endParaRPr lang="en-US" i="1" dirty="0">
              <a:latin typeface="Calibri" panose="020F0502020204030204" pitchFamily="34" charset="0"/>
              <a:cs typeface="Times New Roman" pitchFamily="18" charset="0"/>
            </a:endParaRPr>
          </a:p>
        </p:txBody>
      </p:sp>
      <p:sp>
        <p:nvSpPr>
          <p:cNvPr id="137" name="Text Box 10"/>
          <p:cNvSpPr txBox="1">
            <a:spLocks noChangeArrowheads="1"/>
          </p:cNvSpPr>
          <p:nvPr/>
        </p:nvSpPr>
        <p:spPr bwMode="auto">
          <a:xfrm>
            <a:off x="217310" y="5103990"/>
            <a:ext cx="54214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2.  </a:t>
            </a:r>
            <a:r>
              <a:rPr lang="en-US" sz="1500" dirty="0" err="1" smtClean="0">
                <a:latin typeface="Cambria" pitchFamily="18" charset="0"/>
              </a:rPr>
              <a:t>Picobot</a:t>
            </a:r>
            <a:r>
              <a:rPr lang="en-US" sz="1500" dirty="0" smtClean="0">
                <a:latin typeface="Cambria" pitchFamily="18" charset="0"/>
              </a:rPr>
              <a:t> stops when no rule matches. </a:t>
            </a:r>
            <a:r>
              <a:rPr lang="en-US" sz="1500" b="1" i="1" dirty="0" smtClean="0">
                <a:latin typeface="Cambria" pitchFamily="18" charset="0"/>
              </a:rPr>
              <a:t>Where does it stop?</a:t>
            </a:r>
            <a:endParaRPr lang="en-US" sz="1500" b="1" i="1" dirty="0">
              <a:latin typeface="Cambria" pitchFamily="18" charset="0"/>
            </a:endParaRPr>
          </a:p>
        </p:txBody>
      </p:sp>
      <p:sp>
        <p:nvSpPr>
          <p:cNvPr id="100" name="Rectangle 99"/>
          <p:cNvSpPr/>
          <p:nvPr/>
        </p:nvSpPr>
        <p:spPr>
          <a:xfrm>
            <a:off x="228600" y="5592234"/>
            <a:ext cx="918699" cy="784830"/>
          </a:xfrm>
          <a:prstGeom prst="rect">
            <a:avLst/>
          </a:prstGeom>
          <a:solidFill>
            <a:schemeClr val="bg1">
              <a:lumMod val="85000"/>
            </a:schemeClr>
          </a:solidFill>
        </p:spPr>
        <p:txBody>
          <a:bodyPr wrap="square">
            <a:spAutoFit/>
          </a:bodyPr>
          <a:lstStyle/>
          <a:p>
            <a:pPr algn="ctr"/>
            <a:r>
              <a:rPr lang="en-US" sz="1500" dirty="0" smtClean="0">
                <a:latin typeface="Cambria" pitchFamily="18" charset="0"/>
              </a:rPr>
              <a:t>Once </a:t>
            </a:r>
            <a:r>
              <a:rPr lang="en-US" sz="1500" dirty="0" err="1" smtClean="0">
                <a:latin typeface="Cambria" pitchFamily="18" charset="0"/>
              </a:rPr>
              <a:t>Picobot</a:t>
            </a:r>
            <a:r>
              <a:rPr lang="en-US" sz="1500" dirty="0" smtClean="0">
                <a:latin typeface="Cambria" pitchFamily="18" charset="0"/>
              </a:rPr>
              <a:t> stops,</a:t>
            </a:r>
            <a:endParaRPr lang="en-US" sz="1500" dirty="0"/>
          </a:p>
        </p:txBody>
      </p:sp>
      <p:sp>
        <p:nvSpPr>
          <p:cNvPr id="139" name="Text Box 10"/>
          <p:cNvSpPr txBox="1">
            <a:spLocks noChangeArrowheads="1"/>
          </p:cNvSpPr>
          <p:nvPr/>
        </p:nvSpPr>
        <p:spPr bwMode="auto">
          <a:xfrm>
            <a:off x="217310" y="6454864"/>
            <a:ext cx="49561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latin typeface="Cambria" pitchFamily="18" charset="0"/>
              </a:rPr>
              <a:t>6</a:t>
            </a:r>
            <a:r>
              <a:rPr lang="en-US" sz="1500" dirty="0" smtClean="0">
                <a:latin typeface="Cambria" pitchFamily="18" charset="0"/>
              </a:rPr>
              <a:t>.  Add a 4</a:t>
            </a:r>
            <a:r>
              <a:rPr lang="en-US" sz="1500" baseline="30000" dirty="0" smtClean="0">
                <a:latin typeface="Cambria" pitchFamily="18" charset="0"/>
              </a:rPr>
              <a:t>th</a:t>
            </a:r>
            <a:r>
              <a:rPr lang="en-US" sz="1500" dirty="0" smtClean="0">
                <a:latin typeface="Cambria" pitchFamily="18" charset="0"/>
              </a:rPr>
              <a:t> rule so that </a:t>
            </a:r>
            <a:r>
              <a:rPr lang="en-US" sz="1500" dirty="0" err="1" smtClean="0">
                <a:latin typeface="Cambria" pitchFamily="18" charset="0"/>
              </a:rPr>
              <a:t>Picobot</a:t>
            </a:r>
            <a:r>
              <a:rPr lang="en-US" sz="1500" dirty="0" smtClean="0">
                <a:latin typeface="Cambria" pitchFamily="18" charset="0"/>
              </a:rPr>
              <a:t> can continue westward.</a:t>
            </a:r>
            <a:endParaRPr lang="en-US" sz="1500" dirty="0">
              <a:latin typeface="Cambria" pitchFamily="18" charset="0"/>
            </a:endParaRPr>
          </a:p>
        </p:txBody>
      </p:sp>
      <p:sp>
        <p:nvSpPr>
          <p:cNvPr id="140" name="Text Box 10"/>
          <p:cNvSpPr txBox="1">
            <a:spLocks noChangeArrowheads="1"/>
          </p:cNvSpPr>
          <p:nvPr/>
        </p:nvSpPr>
        <p:spPr bwMode="auto">
          <a:xfrm>
            <a:off x="5921020" y="6076476"/>
            <a:ext cx="2335621" cy="646331"/>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200" b="1" dirty="0" smtClean="0">
                <a:latin typeface="Calibri" panose="020F0502020204030204" pitchFamily="34" charset="0"/>
              </a:rPr>
              <a:t>Extra!</a:t>
            </a:r>
            <a:r>
              <a:rPr lang="en-US" sz="1200" dirty="0" smtClean="0">
                <a:latin typeface="Calibri" panose="020F0502020204030204" pitchFamily="34" charset="0"/>
              </a:rPr>
              <a:t>  Add rules to finish exploring the empty room…       </a:t>
            </a:r>
            <a:r>
              <a:rPr lang="en-US" sz="1200" b="1" i="1" dirty="0" smtClean="0">
                <a:latin typeface="Calibri" panose="020F0502020204030204" pitchFamily="34" charset="0"/>
              </a:rPr>
              <a:t>Can you do it in 6 rules total?</a:t>
            </a:r>
            <a:endParaRPr lang="en-US" sz="1200" dirty="0">
              <a:latin typeface="Calibri" panose="020F0502020204030204" pitchFamily="34" charset="0"/>
            </a:endParaRPr>
          </a:p>
        </p:txBody>
      </p:sp>
      <p:sp>
        <p:nvSpPr>
          <p:cNvPr id="141" name="Rectangle 140"/>
          <p:cNvSpPr/>
          <p:nvPr/>
        </p:nvSpPr>
        <p:spPr>
          <a:xfrm>
            <a:off x="4809066" y="2089864"/>
            <a:ext cx="736099" cy="276999"/>
          </a:xfrm>
          <a:prstGeom prst="rect">
            <a:avLst/>
          </a:prstGeom>
          <a:solidFill>
            <a:srgbClr val="CCECFF"/>
          </a:solidFill>
        </p:spPr>
        <p:txBody>
          <a:bodyPr wrap="none">
            <a:spAutoFit/>
          </a:bodyPr>
          <a:lstStyle/>
          <a:p>
            <a:r>
              <a:rPr lang="en-US" sz="1200" b="1" dirty="0" smtClean="0">
                <a:latin typeface="Cambria" pitchFamily="18" charset="0"/>
              </a:rPr>
              <a:t>rule (A)</a:t>
            </a:r>
            <a:endParaRPr lang="en-US" sz="1200" b="1" dirty="0"/>
          </a:p>
        </p:txBody>
      </p:sp>
      <p:sp>
        <p:nvSpPr>
          <p:cNvPr id="142" name="Rectangle 141"/>
          <p:cNvSpPr/>
          <p:nvPr/>
        </p:nvSpPr>
        <p:spPr>
          <a:xfrm>
            <a:off x="4809066" y="2633133"/>
            <a:ext cx="736099" cy="276999"/>
          </a:xfrm>
          <a:prstGeom prst="rect">
            <a:avLst/>
          </a:prstGeom>
          <a:solidFill>
            <a:srgbClr val="CCECFF"/>
          </a:solidFill>
        </p:spPr>
        <p:txBody>
          <a:bodyPr wrap="none">
            <a:spAutoFit/>
          </a:bodyPr>
          <a:lstStyle/>
          <a:p>
            <a:r>
              <a:rPr lang="en-US" sz="1200" b="1" dirty="0" smtClean="0">
                <a:latin typeface="Cambria" pitchFamily="18" charset="0"/>
              </a:rPr>
              <a:t>rule (B)</a:t>
            </a:r>
            <a:endParaRPr lang="en-US" sz="1200" b="1" dirty="0"/>
          </a:p>
        </p:txBody>
      </p:sp>
      <p:sp>
        <p:nvSpPr>
          <p:cNvPr id="143" name="Rectangle 142"/>
          <p:cNvSpPr/>
          <p:nvPr/>
        </p:nvSpPr>
        <p:spPr>
          <a:xfrm>
            <a:off x="4809066" y="3197157"/>
            <a:ext cx="723275" cy="276999"/>
          </a:xfrm>
          <a:prstGeom prst="rect">
            <a:avLst/>
          </a:prstGeom>
          <a:solidFill>
            <a:srgbClr val="CCECFF"/>
          </a:solidFill>
        </p:spPr>
        <p:txBody>
          <a:bodyPr wrap="none">
            <a:spAutoFit/>
          </a:bodyPr>
          <a:lstStyle/>
          <a:p>
            <a:r>
              <a:rPr lang="en-US" sz="1200" b="1" dirty="0" smtClean="0">
                <a:latin typeface="Cambria" pitchFamily="18" charset="0"/>
              </a:rPr>
              <a:t>rule (C)</a:t>
            </a:r>
            <a:endParaRPr lang="en-US" sz="1200" b="1" dirty="0"/>
          </a:p>
        </p:txBody>
      </p:sp>
      <p:sp>
        <p:nvSpPr>
          <p:cNvPr id="144" name="Rectangle 143"/>
          <p:cNvSpPr/>
          <p:nvPr/>
        </p:nvSpPr>
        <p:spPr>
          <a:xfrm>
            <a:off x="4800600" y="3832578"/>
            <a:ext cx="762000" cy="461665"/>
          </a:xfrm>
          <a:prstGeom prst="rect">
            <a:avLst/>
          </a:prstGeom>
          <a:solidFill>
            <a:srgbClr val="CCECFF"/>
          </a:solidFill>
        </p:spPr>
        <p:txBody>
          <a:bodyPr wrap="square">
            <a:spAutoFit/>
          </a:bodyPr>
          <a:lstStyle/>
          <a:p>
            <a:pPr algn="ctr"/>
            <a:r>
              <a:rPr lang="en-US" sz="1200" b="1" dirty="0" smtClean="0">
                <a:latin typeface="Cambria" pitchFamily="18" charset="0"/>
              </a:rPr>
              <a:t>more rules</a:t>
            </a:r>
            <a:endParaRPr lang="en-US" sz="1200" b="1" dirty="0"/>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821600" y="1553760"/>
              <a:ext cx="6483240" cy="5090400"/>
            </p14:xfrm>
          </p:contentPart>
        </mc:Choice>
        <mc:Fallback xmlns="">
          <p:pic>
            <p:nvPicPr>
              <p:cNvPr id="2" name="Ink 1"/>
              <p:cNvPicPr/>
              <p:nvPr/>
            </p:nvPicPr>
            <p:blipFill>
              <a:blip r:embed="rId17"/>
              <a:stretch>
                <a:fillRect/>
              </a:stretch>
            </p:blipFill>
            <p:spPr>
              <a:xfrm>
                <a:off x="1812240" y="1544400"/>
                <a:ext cx="6501960" cy="5109120"/>
              </a:xfrm>
              <a:prstGeom prst="rect">
                <a:avLst/>
              </a:prstGeom>
            </p:spPr>
          </p:pic>
        </mc:Fallback>
      </mc:AlternateContent>
    </p:spTree>
    <p:extLst>
      <p:ext uri="{BB962C8B-B14F-4D97-AF65-F5344CB8AC3E}">
        <p14:creationId xmlns:p14="http://schemas.microsoft.com/office/powerpoint/2010/main" val="23659540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722"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Warning ~ what's wrong here?</a:t>
            </a:r>
          </a:p>
        </p:txBody>
      </p:sp>
      <p:sp>
        <p:nvSpPr>
          <p:cNvPr id="30729" name="Text Box 9"/>
          <p:cNvSpPr txBox="1">
            <a:spLocks noChangeArrowheads="1"/>
          </p:cNvSpPr>
          <p:nvPr/>
        </p:nvSpPr>
        <p:spPr bwMode="auto">
          <a:xfrm>
            <a:off x="49953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state</a:t>
            </a:r>
          </a:p>
        </p:txBody>
      </p:sp>
      <p:sp>
        <p:nvSpPr>
          <p:cNvPr id="3073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73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3"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p>
        </p:txBody>
      </p:sp>
      <p:sp>
        <p:nvSpPr>
          <p:cNvPr id="3073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3073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30738" name="Text Box 18"/>
          <p:cNvSpPr txBox="1">
            <a:spLocks noChangeArrowheads="1"/>
          </p:cNvSpPr>
          <p:nvPr/>
        </p:nvSpPr>
        <p:spPr bwMode="auto">
          <a:xfrm>
            <a:off x="6792383" y="1470378"/>
            <a:ext cx="18288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new state</a:t>
            </a: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23"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4"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endParaRPr lang="en-US" sz="3200" b="1" dirty="0">
              <a:solidFill>
                <a:srgbClr val="000000"/>
              </a:solidFill>
              <a:latin typeface="Courier New" panose="02070309020205020404" pitchFamily="49" charset="0"/>
              <a:cs typeface="Courier New" panose="02070309020205020404" pitchFamily="49" charset="0"/>
            </a:endParaRPr>
          </a:p>
        </p:txBody>
      </p:sp>
      <p:sp>
        <p:nvSpPr>
          <p:cNvPr id="25"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6"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4" name="Right Arrow 3"/>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ight Arrow 29"/>
          <p:cNvSpPr/>
          <p:nvPr/>
        </p:nvSpPr>
        <p:spPr bwMode="auto">
          <a:xfrm>
            <a:off x="4291719" y="2715265"/>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Text Box 17"/>
          <p:cNvSpPr txBox="1">
            <a:spLocks noChangeArrowheads="1"/>
          </p:cNvSpPr>
          <p:nvPr/>
        </p:nvSpPr>
        <p:spPr bwMode="auto">
          <a:xfrm rot="21337820">
            <a:off x="7263110" y="3210209"/>
            <a:ext cx="1666667" cy="40011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000" dirty="0" smtClean="0">
                <a:solidFill>
                  <a:srgbClr val="C00000"/>
                </a:solidFill>
                <a:latin typeface="Calibri" panose="020F0502020204030204" pitchFamily="34" charset="0"/>
              </a:rPr>
              <a:t>these two rules are a </a:t>
            </a:r>
            <a:r>
              <a:rPr lang="en-US" sz="1000" u="sng" dirty="0" smtClean="0">
                <a:solidFill>
                  <a:srgbClr val="C00000"/>
                </a:solidFill>
                <a:latin typeface="Calibri" panose="020F0502020204030204" pitchFamily="34" charset="0"/>
              </a:rPr>
              <a:t>broken</a:t>
            </a:r>
            <a:r>
              <a:rPr lang="en-US" sz="1000" dirty="0" smtClean="0">
                <a:solidFill>
                  <a:srgbClr val="C00000"/>
                </a:solidFill>
                <a:latin typeface="Calibri" panose="020F0502020204030204" pitchFamily="34" charset="0"/>
              </a:rPr>
              <a:t> </a:t>
            </a:r>
            <a:r>
              <a:rPr lang="en-US" sz="1000" dirty="0" err="1" smtClean="0">
                <a:solidFill>
                  <a:srgbClr val="C00000"/>
                </a:solidFill>
                <a:latin typeface="Calibri" panose="020F0502020204030204" pitchFamily="34" charset="0"/>
              </a:rPr>
              <a:t>Picobot</a:t>
            </a:r>
            <a:r>
              <a:rPr lang="en-US" sz="1000" dirty="0" smtClean="0">
                <a:solidFill>
                  <a:srgbClr val="C00000"/>
                </a:solidFill>
                <a:latin typeface="Calibri" panose="020F0502020204030204" pitchFamily="34" charset="0"/>
              </a:rPr>
              <a:t> program!</a:t>
            </a:r>
          </a:p>
        </p:txBody>
      </p:sp>
    </p:spTree>
    <p:extLst>
      <p:ext uri="{BB962C8B-B14F-4D97-AF65-F5344CB8AC3E}">
        <p14:creationId xmlns:p14="http://schemas.microsoft.com/office/powerpoint/2010/main" val="30480808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17500" y="1219200"/>
            <a:ext cx="8521700" cy="22860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722" name="Text Box 2"/>
          <p:cNvSpPr txBox="1">
            <a:spLocks noChangeArrowheads="1"/>
          </p:cNvSpPr>
          <p:nvPr/>
        </p:nvSpPr>
        <p:spPr bwMode="auto">
          <a:xfrm>
            <a:off x="241299" y="217488"/>
            <a:ext cx="74661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sz="4200" dirty="0" smtClean="0">
                <a:solidFill>
                  <a:srgbClr val="000000"/>
                </a:solidFill>
                <a:latin typeface="Cambria" pitchFamily="18" charset="0"/>
              </a:rPr>
              <a:t>Warning ~ what's wrong here!</a:t>
            </a:r>
          </a:p>
        </p:txBody>
      </p:sp>
      <p:sp>
        <p:nvSpPr>
          <p:cNvPr id="30729" name="Text Box 9"/>
          <p:cNvSpPr txBox="1">
            <a:spLocks noChangeArrowheads="1"/>
          </p:cNvSpPr>
          <p:nvPr/>
        </p:nvSpPr>
        <p:spPr bwMode="auto">
          <a:xfrm>
            <a:off x="49953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state</a:t>
            </a:r>
          </a:p>
        </p:txBody>
      </p:sp>
      <p:sp>
        <p:nvSpPr>
          <p:cNvPr id="30731" name="Text Box 11"/>
          <p:cNvSpPr txBox="1">
            <a:spLocks noChangeArrowheads="1"/>
          </p:cNvSpPr>
          <p:nvPr/>
        </p:nvSpPr>
        <p:spPr bwMode="auto">
          <a:xfrm>
            <a:off x="1763183" y="1470378"/>
            <a:ext cx="23622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surroundings</a:t>
            </a:r>
          </a:p>
        </p:txBody>
      </p:sp>
      <p:sp>
        <p:nvSpPr>
          <p:cNvPr id="30732" name="Text Box 12"/>
          <p:cNvSpPr txBox="1">
            <a:spLocks noChangeArrowheads="1"/>
          </p:cNvSpPr>
          <p:nvPr/>
        </p:nvSpPr>
        <p:spPr bwMode="auto">
          <a:xfrm>
            <a:off x="772583" y="26133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4" name="Text Box 14"/>
          <p:cNvSpPr txBox="1">
            <a:spLocks noChangeArrowheads="1"/>
          </p:cNvSpPr>
          <p:nvPr/>
        </p:nvSpPr>
        <p:spPr bwMode="auto">
          <a:xfrm>
            <a:off x="70209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30735" name="Text Box 15"/>
          <p:cNvSpPr txBox="1">
            <a:spLocks noChangeArrowheads="1"/>
          </p:cNvSpPr>
          <p:nvPr/>
        </p:nvSpPr>
        <p:spPr bwMode="auto">
          <a:xfrm>
            <a:off x="52683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N</a:t>
            </a:r>
          </a:p>
        </p:txBody>
      </p:sp>
      <p:sp>
        <p:nvSpPr>
          <p:cNvPr id="30737" name="Text Box 17"/>
          <p:cNvSpPr txBox="1">
            <a:spLocks noChangeArrowheads="1"/>
          </p:cNvSpPr>
          <p:nvPr/>
        </p:nvSpPr>
        <p:spPr bwMode="auto">
          <a:xfrm>
            <a:off x="5268383" y="1470378"/>
            <a:ext cx="1379538"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solidFill>
                  <a:srgbClr val="120DF3"/>
                </a:solidFill>
                <a:latin typeface="Arial" charset="0"/>
              </a:rPr>
              <a:t>direction</a:t>
            </a:r>
          </a:p>
        </p:txBody>
      </p:sp>
      <p:sp>
        <p:nvSpPr>
          <p:cNvPr id="30738" name="Text Box 18"/>
          <p:cNvSpPr txBox="1">
            <a:spLocks noChangeArrowheads="1"/>
          </p:cNvSpPr>
          <p:nvPr/>
        </p:nvSpPr>
        <p:spPr bwMode="auto">
          <a:xfrm>
            <a:off x="6792383" y="1470378"/>
            <a:ext cx="1828800" cy="457200"/>
          </a:xfrm>
          <a:prstGeom prst="rect">
            <a:avLst/>
          </a:prstGeom>
          <a:solidFill>
            <a:schemeClr val="bg1"/>
          </a:solidFill>
          <a:ln>
            <a:noFill/>
          </a:ln>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mtClean="0">
                <a:solidFill>
                  <a:srgbClr val="120DF3"/>
                </a:solidFill>
                <a:latin typeface="Arial" charset="0"/>
              </a:rPr>
              <a:t>new state</a:t>
            </a:r>
          </a:p>
        </p:txBody>
      </p:sp>
      <p:sp>
        <p:nvSpPr>
          <p:cNvPr id="20" name="Text Box 27"/>
          <p:cNvSpPr txBox="1">
            <a:spLocks noChangeArrowheads="1"/>
          </p:cNvSpPr>
          <p:nvPr/>
        </p:nvSpPr>
        <p:spPr bwMode="auto">
          <a:xfrm>
            <a:off x="1895048" y="3680178"/>
            <a:ext cx="635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dirty="0" err="1" smtClean="0">
                <a:latin typeface="Calibri" charset="0"/>
                <a:cs typeface="Calibri" charset="0"/>
              </a:rPr>
              <a:t>Picobot</a:t>
            </a:r>
            <a:r>
              <a:rPr lang="en-US" dirty="0" smtClean="0">
                <a:latin typeface="Calibri" charset="0"/>
                <a:cs typeface="Calibri" charset="0"/>
              </a:rPr>
              <a:t> checks its rules from the top each time.</a:t>
            </a:r>
          </a:p>
        </p:txBody>
      </p:sp>
      <p:sp>
        <p:nvSpPr>
          <p:cNvPr id="21" name="Text Box 29"/>
          <p:cNvSpPr txBox="1">
            <a:spLocks noChangeArrowheads="1"/>
          </p:cNvSpPr>
          <p:nvPr/>
        </p:nvSpPr>
        <p:spPr bwMode="auto">
          <a:xfrm>
            <a:off x="1895048" y="4111977"/>
            <a:ext cx="670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pPr>
            <a:r>
              <a:rPr lang="en-US" b="1" i="1" dirty="0" smtClean="0">
                <a:latin typeface="Calibri" charset="0"/>
                <a:cs typeface="Calibri" charset="0"/>
              </a:rPr>
              <a:t>When it finds a matching rule</a:t>
            </a:r>
            <a:r>
              <a:rPr lang="en-US" dirty="0" smtClean="0">
                <a:latin typeface="Calibri" charset="0"/>
                <a:cs typeface="Calibri" charset="0"/>
              </a:rPr>
              <a:t>, that rule runs.</a:t>
            </a:r>
          </a:p>
        </p:txBody>
      </p:sp>
      <p:sp>
        <p:nvSpPr>
          <p:cNvPr id="22" name="Rectangle 32"/>
          <p:cNvSpPr>
            <a:spLocks noChangeArrowheads="1"/>
          </p:cNvSpPr>
          <p:nvPr/>
        </p:nvSpPr>
        <p:spPr bwMode="auto">
          <a:xfrm>
            <a:off x="739422" y="3897489"/>
            <a:ext cx="934295" cy="461665"/>
          </a:xfrm>
          <a:prstGeom prst="rect">
            <a:avLst/>
          </a:prstGeom>
          <a:solidFill>
            <a:srgbClr val="CCECFF"/>
          </a:solidFill>
          <a:ln>
            <a:noFill/>
          </a:ln>
          <a:extLst/>
        </p:spPr>
        <p:txBody>
          <a:bodyPr wrap="none">
            <a:spAutoFit/>
          </a:bodyPr>
          <a:lstStyle/>
          <a:p>
            <a:r>
              <a:rPr lang="en-US" b="1" dirty="0" smtClean="0">
                <a:solidFill>
                  <a:srgbClr val="0000FF"/>
                </a:solidFill>
                <a:latin typeface="Calibri" charset="0"/>
                <a:ea typeface="MS PGothic" charset="0"/>
                <a:cs typeface="Calibri" charset="0"/>
              </a:rPr>
              <a:t>Notes</a:t>
            </a:r>
            <a:endParaRPr lang="en-US" b="1" dirty="0" smtClean="0">
              <a:solidFill>
                <a:srgbClr val="000000"/>
              </a:solidFill>
              <a:latin typeface="Times" charset="0"/>
              <a:ea typeface="MS PGothic" charset="0"/>
              <a:cs typeface="Calibri" charset="0"/>
            </a:endParaRPr>
          </a:p>
        </p:txBody>
      </p:sp>
      <p:sp>
        <p:nvSpPr>
          <p:cNvPr id="23" name="Text Box 12"/>
          <p:cNvSpPr txBox="1">
            <a:spLocks noChangeArrowheads="1"/>
          </p:cNvSpPr>
          <p:nvPr/>
        </p:nvSpPr>
        <p:spPr bwMode="auto">
          <a:xfrm>
            <a:off x="773289" y="2079978"/>
            <a:ext cx="76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5" name="Text Box 14"/>
          <p:cNvSpPr txBox="1">
            <a:spLocks noChangeArrowheads="1"/>
          </p:cNvSpPr>
          <p:nvPr/>
        </p:nvSpPr>
        <p:spPr bwMode="auto">
          <a:xfrm>
            <a:off x="70216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smtClean="0">
                <a:solidFill>
                  <a:srgbClr val="000000"/>
                </a:solidFill>
                <a:latin typeface="Arial" charset="0"/>
              </a:rPr>
              <a:t>0</a:t>
            </a:r>
          </a:p>
        </p:txBody>
      </p:sp>
      <p:sp>
        <p:nvSpPr>
          <p:cNvPr id="26" name="Text Box 15"/>
          <p:cNvSpPr txBox="1">
            <a:spLocks noChangeArrowheads="1"/>
          </p:cNvSpPr>
          <p:nvPr/>
        </p:nvSpPr>
        <p:spPr bwMode="auto">
          <a:xfrm>
            <a:off x="52690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a:solidFill>
                  <a:srgbClr val="000000"/>
                </a:solidFill>
                <a:latin typeface="Arial" charset="0"/>
              </a:rPr>
              <a:t>S</a:t>
            </a:r>
            <a:endParaRPr lang="en-US" sz="3200" b="1" dirty="0" smtClean="0">
              <a:solidFill>
                <a:srgbClr val="000000"/>
              </a:solidFill>
              <a:latin typeface="Arial" charset="0"/>
            </a:endParaRPr>
          </a:p>
        </p:txBody>
      </p:sp>
      <p:sp>
        <p:nvSpPr>
          <p:cNvPr id="4" name="Right Arrow 3"/>
          <p:cNvSpPr/>
          <p:nvPr/>
        </p:nvSpPr>
        <p:spPr bwMode="auto">
          <a:xfrm>
            <a:off x="4291719" y="2228418"/>
            <a:ext cx="717550" cy="381000"/>
          </a:xfrm>
          <a:prstGeom prst="rightArrow">
            <a:avLst>
              <a:gd name="adj1" fmla="val 34416"/>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Rectangle 32"/>
          <p:cNvSpPr>
            <a:spLocks noChangeArrowheads="1"/>
          </p:cNvSpPr>
          <p:nvPr/>
        </p:nvSpPr>
        <p:spPr bwMode="auto">
          <a:xfrm rot="21334809">
            <a:off x="1019655" y="4853114"/>
            <a:ext cx="7391400" cy="584775"/>
          </a:xfrm>
          <a:prstGeom prst="rect">
            <a:avLst/>
          </a:prstGeom>
          <a:solidFill>
            <a:srgbClr val="CCECFF"/>
          </a:solidFill>
          <a:ln>
            <a:noFill/>
          </a:ln>
          <a:extLst/>
        </p:spPr>
        <p:txBody>
          <a:bodyPr wrap="square">
            <a:spAutoFit/>
          </a:bodyPr>
          <a:lstStyle/>
          <a:p>
            <a:pPr algn="ctr"/>
            <a:r>
              <a:rPr lang="en-US" sz="3200" dirty="0" smtClean="0">
                <a:latin typeface="Calibri" charset="0"/>
                <a:ea typeface="MS PGothic" charset="0"/>
                <a:cs typeface="Calibri" charset="0"/>
              </a:rPr>
              <a:t>There can only be </a:t>
            </a:r>
            <a:r>
              <a:rPr lang="en-US" sz="3200" b="1" dirty="0" smtClean="0">
                <a:solidFill>
                  <a:srgbClr val="C00000"/>
                </a:solidFill>
                <a:latin typeface="Calibri" charset="0"/>
                <a:ea typeface="MS PGothic" charset="0"/>
                <a:cs typeface="Calibri" charset="0"/>
              </a:rPr>
              <a:t>ONE</a:t>
            </a:r>
            <a:r>
              <a:rPr lang="en-US" sz="3200" dirty="0" smtClean="0">
                <a:latin typeface="Calibri" charset="0"/>
                <a:ea typeface="MS PGothic" charset="0"/>
                <a:cs typeface="Calibri" charset="0"/>
              </a:rPr>
              <a:t> rule per situation!</a:t>
            </a:r>
            <a:endParaRPr lang="en-US" sz="3200" dirty="0" smtClean="0">
              <a:ea typeface="MS PGothic" charset="0"/>
              <a:cs typeface="Calibri" charset="0"/>
            </a:endParaRPr>
          </a:p>
        </p:txBody>
      </p:sp>
      <p:sp>
        <p:nvSpPr>
          <p:cNvPr id="28" name="Rectangle 32"/>
          <p:cNvSpPr>
            <a:spLocks noChangeArrowheads="1"/>
          </p:cNvSpPr>
          <p:nvPr/>
        </p:nvSpPr>
        <p:spPr bwMode="auto">
          <a:xfrm rot="21334809">
            <a:off x="1360057" y="5534948"/>
            <a:ext cx="7391400" cy="584775"/>
          </a:xfrm>
          <a:prstGeom prst="rect">
            <a:avLst/>
          </a:prstGeom>
          <a:solidFill>
            <a:srgbClr val="CCECFF"/>
          </a:solidFill>
          <a:ln>
            <a:noFill/>
          </a:ln>
          <a:extLst/>
        </p:spPr>
        <p:txBody>
          <a:bodyPr wrap="square">
            <a:spAutoFit/>
          </a:bodyPr>
          <a:lstStyle/>
          <a:p>
            <a:pPr algn="ctr"/>
            <a:r>
              <a:rPr lang="en-US" sz="3200" dirty="0" smtClean="0">
                <a:latin typeface="Calibri" charset="0"/>
                <a:ea typeface="MS PGothic" charset="0"/>
                <a:cs typeface="Calibri" charset="0"/>
              </a:rPr>
              <a:t>and a "situation" is </a:t>
            </a:r>
            <a:r>
              <a:rPr lang="en-US" sz="3200" i="1" dirty="0" smtClean="0">
                <a:solidFill>
                  <a:srgbClr val="120DF3"/>
                </a:solidFill>
                <a:latin typeface="Calibri" charset="0"/>
                <a:ea typeface="MS PGothic" charset="0"/>
                <a:cs typeface="Calibri" charset="0"/>
              </a:rPr>
              <a:t>state</a:t>
            </a:r>
            <a:r>
              <a:rPr lang="en-US" sz="3200" i="1" dirty="0" smtClean="0">
                <a:latin typeface="Calibri" charset="0"/>
                <a:ea typeface="MS PGothic" charset="0"/>
                <a:cs typeface="Calibri" charset="0"/>
              </a:rPr>
              <a:t> and </a:t>
            </a:r>
            <a:r>
              <a:rPr lang="en-US" sz="3200" i="1" dirty="0" smtClean="0">
                <a:solidFill>
                  <a:srgbClr val="120DF3"/>
                </a:solidFill>
                <a:latin typeface="Calibri" charset="0"/>
                <a:ea typeface="MS PGothic" charset="0"/>
                <a:cs typeface="Calibri" charset="0"/>
              </a:rPr>
              <a:t>surroundings</a:t>
            </a:r>
            <a:endParaRPr lang="en-US" sz="3200" i="1" dirty="0" smtClean="0">
              <a:solidFill>
                <a:srgbClr val="120DF3"/>
              </a:solidFill>
              <a:ea typeface="MS PGothic" charset="0"/>
              <a:cs typeface="Calibri" charset="0"/>
            </a:endParaRPr>
          </a:p>
        </p:txBody>
      </p:sp>
      <p:sp>
        <p:nvSpPr>
          <p:cNvPr id="29" name="Text Box 17"/>
          <p:cNvSpPr txBox="1">
            <a:spLocks noChangeArrowheads="1"/>
          </p:cNvSpPr>
          <p:nvPr/>
        </p:nvSpPr>
        <p:spPr bwMode="auto">
          <a:xfrm rot="21337820">
            <a:off x="7263110" y="3210209"/>
            <a:ext cx="1666667" cy="40011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000" dirty="0" smtClean="0">
                <a:solidFill>
                  <a:srgbClr val="C00000"/>
                </a:solidFill>
                <a:latin typeface="Calibri" panose="020F0502020204030204" pitchFamily="34" charset="0"/>
              </a:rPr>
              <a:t>these two rules are a </a:t>
            </a:r>
            <a:r>
              <a:rPr lang="en-US" sz="1000" u="sng" dirty="0" smtClean="0">
                <a:solidFill>
                  <a:srgbClr val="C00000"/>
                </a:solidFill>
                <a:latin typeface="Calibri" panose="020F0502020204030204" pitchFamily="34" charset="0"/>
              </a:rPr>
              <a:t>broken</a:t>
            </a:r>
            <a:r>
              <a:rPr lang="en-US" sz="1000" dirty="0" smtClean="0">
                <a:solidFill>
                  <a:srgbClr val="C00000"/>
                </a:solidFill>
                <a:latin typeface="Calibri" panose="020F0502020204030204" pitchFamily="34" charset="0"/>
              </a:rPr>
              <a:t> </a:t>
            </a:r>
            <a:r>
              <a:rPr lang="en-US" sz="1000" dirty="0" err="1" smtClean="0">
                <a:solidFill>
                  <a:srgbClr val="C00000"/>
                </a:solidFill>
                <a:latin typeface="Calibri" panose="020F0502020204030204" pitchFamily="34" charset="0"/>
              </a:rPr>
              <a:t>Picobot</a:t>
            </a:r>
            <a:r>
              <a:rPr lang="en-US" sz="1000" dirty="0" smtClean="0">
                <a:solidFill>
                  <a:srgbClr val="C00000"/>
                </a:solidFill>
                <a:latin typeface="Calibri" panose="020F0502020204030204" pitchFamily="34" charset="0"/>
              </a:rPr>
              <a:t> program!</a:t>
            </a:r>
          </a:p>
        </p:txBody>
      </p:sp>
      <p:sp>
        <p:nvSpPr>
          <p:cNvPr id="32" name="Text Box 13"/>
          <p:cNvSpPr txBox="1">
            <a:spLocks noChangeArrowheads="1"/>
          </p:cNvSpPr>
          <p:nvPr/>
        </p:nvSpPr>
        <p:spPr bwMode="auto">
          <a:xfrm>
            <a:off x="2144183" y="26133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p>
        </p:txBody>
      </p:sp>
      <p:sp>
        <p:nvSpPr>
          <p:cNvPr id="33" name="Text Box 13"/>
          <p:cNvSpPr txBox="1">
            <a:spLocks noChangeArrowheads="1"/>
          </p:cNvSpPr>
          <p:nvPr/>
        </p:nvSpPr>
        <p:spPr bwMode="auto">
          <a:xfrm>
            <a:off x="2144889" y="2079978"/>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3200" b="1" dirty="0" smtClean="0">
                <a:solidFill>
                  <a:srgbClr val="000000"/>
                </a:solidFill>
                <a:latin typeface="Courier New" panose="02070309020205020404" pitchFamily="49" charset="0"/>
                <a:cs typeface="Courier New" panose="02070309020205020404" pitchFamily="49" charset="0"/>
              </a:rPr>
              <a:t>x***</a:t>
            </a:r>
            <a:endParaRPr lang="en-US" sz="3200" b="1" dirty="0">
              <a:solidFill>
                <a:srgbClr val="000000"/>
              </a:solidFill>
              <a:latin typeface="Courier New" panose="02070309020205020404" pitchFamily="49" charset="0"/>
              <a:cs typeface="Courier New" panose="02070309020205020404" pitchFamily="49" charset="0"/>
            </a:endParaRPr>
          </a:p>
        </p:txBody>
      </p:sp>
      <p:sp>
        <p:nvSpPr>
          <p:cNvPr id="34" name="Right Arrow 33"/>
          <p:cNvSpPr/>
          <p:nvPr/>
        </p:nvSpPr>
        <p:spPr bwMode="auto">
          <a:xfrm rot="11281839">
            <a:off x="3487195" y="2020699"/>
            <a:ext cx="1194681" cy="805566"/>
          </a:xfrm>
          <a:prstGeom prst="rightArrow">
            <a:avLst>
              <a:gd name="adj1" fmla="val 34416"/>
              <a:gd name="adj2" fmla="val 50000"/>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ight Arrow 34"/>
          <p:cNvSpPr/>
          <p:nvPr/>
        </p:nvSpPr>
        <p:spPr bwMode="auto">
          <a:xfrm rot="11354873">
            <a:off x="3528042" y="2795370"/>
            <a:ext cx="1194681" cy="805566"/>
          </a:xfrm>
          <a:prstGeom prst="rightArrow">
            <a:avLst>
              <a:gd name="adj1" fmla="val 34416"/>
              <a:gd name="adj2" fmla="val 50000"/>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6" name="Rectangle 32"/>
          <p:cNvSpPr>
            <a:spLocks noChangeArrowheads="1"/>
          </p:cNvSpPr>
          <p:nvPr/>
        </p:nvSpPr>
        <p:spPr bwMode="auto">
          <a:xfrm>
            <a:off x="4343400" y="2182589"/>
            <a:ext cx="4073871" cy="1077218"/>
          </a:xfrm>
          <a:prstGeom prst="rect">
            <a:avLst/>
          </a:prstGeom>
          <a:solidFill>
            <a:srgbClr val="FF0000"/>
          </a:solidFill>
          <a:ln>
            <a:solidFill>
              <a:schemeClr val="bg1"/>
            </a:solidFill>
          </a:ln>
          <a:extLst/>
        </p:spPr>
        <p:txBody>
          <a:bodyPr wrap="square">
            <a:spAutoFit/>
          </a:bodyPr>
          <a:lstStyle/>
          <a:p>
            <a:pPr algn="ctr"/>
            <a:r>
              <a:rPr lang="en-US" sz="3200" dirty="0" smtClean="0">
                <a:solidFill>
                  <a:schemeClr val="bg1"/>
                </a:solidFill>
                <a:latin typeface="Calibri" charset="0"/>
                <a:ea typeface="MS PGothic" charset="0"/>
                <a:cs typeface="Calibri" charset="0"/>
              </a:rPr>
              <a:t>These two situations COULD BE the same!</a:t>
            </a:r>
            <a:endParaRPr lang="en-US" sz="3200" dirty="0" smtClean="0">
              <a:solidFill>
                <a:schemeClr val="bg1"/>
              </a:solidFill>
              <a:ea typeface="MS PGothic" charset="0"/>
              <a:cs typeface="Calibri" charset="0"/>
            </a:endParaRPr>
          </a:p>
        </p:txBody>
      </p:sp>
    </p:spTree>
    <p:extLst>
      <p:ext uri="{BB962C8B-B14F-4D97-AF65-F5344CB8AC3E}">
        <p14:creationId xmlns:p14="http://schemas.microsoft.com/office/powerpoint/2010/main" val="4201367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323" y="1143000"/>
            <a:ext cx="264616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7"/>
          <p:cNvSpPr txBox="1">
            <a:spLocks noChangeArrowheads="1"/>
          </p:cNvSpPr>
          <p:nvPr/>
        </p:nvSpPr>
        <p:spPr bwMode="auto">
          <a:xfrm>
            <a:off x="681710"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3</a:t>
            </a:r>
          </a:p>
        </p:txBody>
      </p:sp>
      <p:sp>
        <p:nvSpPr>
          <p:cNvPr id="23" name="Text Box 11"/>
          <p:cNvSpPr txBox="1">
            <a:spLocks noChangeArrowheads="1"/>
          </p:cNvSpPr>
          <p:nvPr/>
        </p:nvSpPr>
        <p:spPr bwMode="auto">
          <a:xfrm>
            <a:off x="9937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smtClean="0">
                <a:solidFill>
                  <a:srgbClr val="000000"/>
                </a:solidFill>
                <a:latin typeface="Cambria" pitchFamily="18" charset="0"/>
                <a:cs typeface="Times New Roman" charset="0"/>
              </a:rPr>
              <a:t>CS ~ </a:t>
            </a:r>
            <a:r>
              <a:rPr lang="en-US" sz="4200" b="1" i="1" u="sng" dirty="0">
                <a:solidFill>
                  <a:srgbClr val="000000"/>
                </a:solidFill>
                <a:latin typeface="Cambria" pitchFamily="18" charset="0"/>
                <a:cs typeface="Times New Roman" charset="0"/>
              </a:rPr>
              <a:t>C</a:t>
            </a:r>
            <a:r>
              <a:rPr lang="en-US" sz="4200" i="1" dirty="0" smtClean="0">
                <a:solidFill>
                  <a:srgbClr val="000000"/>
                </a:solidFill>
                <a:latin typeface="Cambria" pitchFamily="18" charset="0"/>
                <a:cs typeface="Times New Roman" charset="0"/>
              </a:rPr>
              <a:t>omplexity</a:t>
            </a:r>
            <a:r>
              <a:rPr lang="en-US" sz="4200" dirty="0" smtClean="0">
                <a:solidFill>
                  <a:srgbClr val="000000"/>
                </a:solidFill>
                <a:latin typeface="Cambria" pitchFamily="18" charset="0"/>
                <a:cs typeface="Times New Roman" charset="0"/>
              </a:rPr>
              <a:t> </a:t>
            </a:r>
            <a:r>
              <a:rPr lang="en-US" sz="4200" b="1" u="sng" dirty="0">
                <a:solidFill>
                  <a:srgbClr val="000000"/>
                </a:solidFill>
                <a:latin typeface="Cambria" pitchFamily="18" charset="0"/>
                <a:cs typeface="Times New Roman" charset="0"/>
              </a:rPr>
              <a:t>S</a:t>
            </a:r>
            <a:r>
              <a:rPr lang="en-US" sz="4200" dirty="0" smtClean="0">
                <a:solidFill>
                  <a:srgbClr val="000000"/>
                </a:solidFill>
                <a:latin typeface="Cambria" pitchFamily="18" charset="0"/>
                <a:cs typeface="Times New Roman" charset="0"/>
              </a:rPr>
              <a:t>cience</a:t>
            </a:r>
          </a:p>
        </p:txBody>
      </p:sp>
      <p:pic>
        <p:nvPicPr>
          <p:cNvPr id="7" name="Picture 5"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8" y="1151906"/>
            <a:ext cx="2647321" cy="26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7" t="11546" r="53154" b="18640"/>
          <a:stretch/>
        </p:blipFill>
        <p:spPr bwMode="auto">
          <a:xfrm>
            <a:off x="6248400" y="1143000"/>
            <a:ext cx="271722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7"/>
          <p:cNvSpPr txBox="1">
            <a:spLocks noChangeArrowheads="1"/>
          </p:cNvSpPr>
          <p:nvPr/>
        </p:nvSpPr>
        <p:spPr bwMode="auto">
          <a:xfrm>
            <a:off x="3634548"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4</a:t>
            </a:r>
          </a:p>
        </p:txBody>
      </p:sp>
      <p:sp>
        <p:nvSpPr>
          <p:cNvPr id="12" name="Text Box 7"/>
          <p:cNvSpPr txBox="1">
            <a:spLocks noChangeArrowheads="1"/>
          </p:cNvSpPr>
          <p:nvPr/>
        </p:nvSpPr>
        <p:spPr bwMode="auto">
          <a:xfrm>
            <a:off x="6667973"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latin typeface="Cambria"/>
                <a:cs typeface="Cambria"/>
              </a:rPr>
              <a:t>E</a:t>
            </a:r>
            <a:r>
              <a:rPr lang="en-US" dirty="0" smtClean="0">
                <a:latin typeface="Cambria"/>
                <a:cs typeface="Cambria"/>
              </a:rPr>
              <a:t>xtra! (5)</a:t>
            </a:r>
          </a:p>
        </p:txBody>
      </p:sp>
      <p:sp>
        <p:nvSpPr>
          <p:cNvPr id="13" name="Text Box 7"/>
          <p:cNvSpPr txBox="1">
            <a:spLocks noChangeArrowheads="1"/>
          </p:cNvSpPr>
          <p:nvPr/>
        </p:nvSpPr>
        <p:spPr bwMode="auto">
          <a:xfrm>
            <a:off x="327284"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Shortest </a:t>
            </a:r>
            <a:r>
              <a:rPr lang="en-US" sz="1800" dirty="0" err="1" smtClean="0">
                <a:latin typeface="Cambria"/>
                <a:cs typeface="Cambria"/>
              </a:rPr>
              <a:t>Picobot</a:t>
            </a:r>
            <a:r>
              <a:rPr lang="en-US" sz="1800" dirty="0" smtClean="0">
                <a:latin typeface="Cambria"/>
                <a:cs typeface="Cambria"/>
              </a:rPr>
              <a:t> program: </a:t>
            </a:r>
          </a:p>
          <a:p>
            <a:pPr algn="ctr">
              <a:spcBef>
                <a:spcPct val="50000"/>
              </a:spcBef>
            </a:pPr>
            <a:r>
              <a:rPr lang="en-US" b="1" i="1" dirty="0" smtClean="0">
                <a:solidFill>
                  <a:srgbClr val="120DF3"/>
                </a:solidFill>
                <a:latin typeface="Cambria"/>
                <a:cs typeface="Cambria"/>
              </a:rPr>
              <a:t>6 rules</a:t>
            </a:r>
          </a:p>
        </p:txBody>
      </p:sp>
      <p:sp>
        <p:nvSpPr>
          <p:cNvPr id="14" name="Text Box 7"/>
          <p:cNvSpPr txBox="1">
            <a:spLocks noChangeArrowheads="1"/>
          </p:cNvSpPr>
          <p:nvPr/>
        </p:nvSpPr>
        <p:spPr bwMode="auto">
          <a:xfrm>
            <a:off x="3280123"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120DF3"/>
                </a:solidFill>
                <a:latin typeface="Cambria"/>
                <a:cs typeface="Cambria"/>
              </a:rPr>
              <a:t>8 rules</a:t>
            </a:r>
          </a:p>
        </p:txBody>
      </p:sp>
      <p:sp>
        <p:nvSpPr>
          <p:cNvPr id="15" name="Text Box 7"/>
          <p:cNvSpPr txBox="1">
            <a:spLocks noChangeArrowheads="1"/>
          </p:cNvSpPr>
          <p:nvPr/>
        </p:nvSpPr>
        <p:spPr bwMode="auto">
          <a:xfrm>
            <a:off x="6313546"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120DF3"/>
                </a:solidFill>
                <a:latin typeface="Cambria"/>
                <a:cs typeface="Cambria"/>
              </a:rPr>
              <a:t>? rules</a:t>
            </a:r>
          </a:p>
        </p:txBody>
      </p:sp>
      <p:sp>
        <p:nvSpPr>
          <p:cNvPr id="16" name="Text Box 7"/>
          <p:cNvSpPr txBox="1">
            <a:spLocks noChangeArrowheads="1"/>
          </p:cNvSpPr>
          <p:nvPr/>
        </p:nvSpPr>
        <p:spPr bwMode="auto">
          <a:xfrm rot="20509650">
            <a:off x="7321641" y="5910055"/>
            <a:ext cx="1687454" cy="646331"/>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Can it be done at all!?</a:t>
            </a:r>
            <a:endParaRPr lang="en-US" b="1" i="1" dirty="0" smtClean="0">
              <a:solidFill>
                <a:srgbClr val="FF9900"/>
              </a:solidFill>
              <a:latin typeface="Cambria"/>
              <a:cs typeface="Cambria"/>
            </a:endParaRPr>
          </a:p>
        </p:txBody>
      </p:sp>
    </p:spTree>
    <p:extLst>
      <p:ext uri="{BB962C8B-B14F-4D97-AF65-F5344CB8AC3E}">
        <p14:creationId xmlns:p14="http://schemas.microsoft.com/office/powerpoint/2010/main" val="38441358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048000" y="990600"/>
            <a:ext cx="3124200" cy="5486400"/>
          </a:xfrm>
          <a:prstGeom prst="round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pic>
        <p:nvPicPr>
          <p:cNvPr id="40963"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323" y="1143000"/>
            <a:ext cx="264616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7"/>
          <p:cNvSpPr txBox="1">
            <a:spLocks noChangeArrowheads="1"/>
          </p:cNvSpPr>
          <p:nvPr/>
        </p:nvSpPr>
        <p:spPr bwMode="auto">
          <a:xfrm>
            <a:off x="681710"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3</a:t>
            </a:r>
          </a:p>
        </p:txBody>
      </p:sp>
      <p:sp>
        <p:nvSpPr>
          <p:cNvPr id="23" name="Text Box 11"/>
          <p:cNvSpPr txBox="1">
            <a:spLocks noChangeArrowheads="1"/>
          </p:cNvSpPr>
          <p:nvPr/>
        </p:nvSpPr>
        <p:spPr bwMode="auto">
          <a:xfrm>
            <a:off x="9937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smtClean="0">
                <a:solidFill>
                  <a:srgbClr val="000000"/>
                </a:solidFill>
                <a:latin typeface="Cambria" pitchFamily="18" charset="0"/>
                <a:cs typeface="Times New Roman" charset="0"/>
              </a:rPr>
              <a:t>CS ~ </a:t>
            </a:r>
            <a:r>
              <a:rPr lang="en-US" sz="4200" b="1" i="1" u="sng" dirty="0">
                <a:solidFill>
                  <a:srgbClr val="000000"/>
                </a:solidFill>
                <a:latin typeface="Cambria" pitchFamily="18" charset="0"/>
                <a:cs typeface="Times New Roman" charset="0"/>
              </a:rPr>
              <a:t>C</a:t>
            </a:r>
            <a:r>
              <a:rPr lang="en-US" sz="4200" i="1" dirty="0" smtClean="0">
                <a:solidFill>
                  <a:srgbClr val="000000"/>
                </a:solidFill>
                <a:latin typeface="Cambria" pitchFamily="18" charset="0"/>
                <a:cs typeface="Times New Roman" charset="0"/>
              </a:rPr>
              <a:t>omplexity</a:t>
            </a:r>
            <a:r>
              <a:rPr lang="en-US" sz="4200" dirty="0" smtClean="0">
                <a:solidFill>
                  <a:srgbClr val="000000"/>
                </a:solidFill>
                <a:latin typeface="Cambria" pitchFamily="18" charset="0"/>
                <a:cs typeface="Times New Roman" charset="0"/>
              </a:rPr>
              <a:t> </a:t>
            </a:r>
            <a:r>
              <a:rPr lang="en-US" sz="4200" b="1" u="sng" dirty="0">
                <a:solidFill>
                  <a:srgbClr val="000000"/>
                </a:solidFill>
                <a:latin typeface="Cambria" pitchFamily="18" charset="0"/>
                <a:cs typeface="Times New Roman" charset="0"/>
              </a:rPr>
              <a:t>S</a:t>
            </a:r>
            <a:r>
              <a:rPr lang="en-US" sz="4200" dirty="0" smtClean="0">
                <a:solidFill>
                  <a:srgbClr val="000000"/>
                </a:solidFill>
                <a:latin typeface="Cambria" pitchFamily="18" charset="0"/>
                <a:cs typeface="Times New Roman" charset="0"/>
              </a:rPr>
              <a:t>cience</a:t>
            </a:r>
          </a:p>
        </p:txBody>
      </p:sp>
      <p:pic>
        <p:nvPicPr>
          <p:cNvPr id="7" name="Picture 5"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8" y="1151906"/>
            <a:ext cx="2647321" cy="26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7" t="11546" r="53154" b="18640"/>
          <a:stretch/>
        </p:blipFill>
        <p:spPr bwMode="auto">
          <a:xfrm>
            <a:off x="6248400" y="1143000"/>
            <a:ext cx="271722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7"/>
          <p:cNvSpPr txBox="1">
            <a:spLocks noChangeArrowheads="1"/>
          </p:cNvSpPr>
          <p:nvPr/>
        </p:nvSpPr>
        <p:spPr bwMode="auto">
          <a:xfrm>
            <a:off x="3634548"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4</a:t>
            </a:r>
          </a:p>
        </p:txBody>
      </p:sp>
      <p:sp>
        <p:nvSpPr>
          <p:cNvPr id="12" name="Text Box 7"/>
          <p:cNvSpPr txBox="1">
            <a:spLocks noChangeArrowheads="1"/>
          </p:cNvSpPr>
          <p:nvPr/>
        </p:nvSpPr>
        <p:spPr bwMode="auto">
          <a:xfrm>
            <a:off x="6667973"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latin typeface="Cambria"/>
                <a:cs typeface="Cambria"/>
              </a:rPr>
              <a:t>E</a:t>
            </a:r>
            <a:r>
              <a:rPr lang="en-US" dirty="0" smtClean="0">
                <a:latin typeface="Cambria"/>
                <a:cs typeface="Cambria"/>
              </a:rPr>
              <a:t>xtra! (5)</a:t>
            </a:r>
          </a:p>
        </p:txBody>
      </p:sp>
      <p:sp>
        <p:nvSpPr>
          <p:cNvPr id="13" name="Text Box 7"/>
          <p:cNvSpPr txBox="1">
            <a:spLocks noChangeArrowheads="1"/>
          </p:cNvSpPr>
          <p:nvPr/>
        </p:nvSpPr>
        <p:spPr bwMode="auto">
          <a:xfrm>
            <a:off x="327284"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Shortest </a:t>
            </a:r>
            <a:r>
              <a:rPr lang="en-US" sz="1800" dirty="0" err="1" smtClean="0">
                <a:latin typeface="Cambria"/>
                <a:cs typeface="Cambria"/>
              </a:rPr>
              <a:t>Picobot</a:t>
            </a:r>
            <a:r>
              <a:rPr lang="en-US" sz="1800" dirty="0" smtClean="0">
                <a:latin typeface="Cambria"/>
                <a:cs typeface="Cambria"/>
              </a:rPr>
              <a:t> program: </a:t>
            </a:r>
          </a:p>
          <a:p>
            <a:pPr algn="ctr">
              <a:spcBef>
                <a:spcPct val="50000"/>
              </a:spcBef>
            </a:pPr>
            <a:r>
              <a:rPr lang="en-US" b="1" i="1" dirty="0" smtClean="0">
                <a:solidFill>
                  <a:srgbClr val="120DF3"/>
                </a:solidFill>
                <a:latin typeface="Cambria"/>
                <a:cs typeface="Cambria"/>
              </a:rPr>
              <a:t>6 rules</a:t>
            </a:r>
          </a:p>
        </p:txBody>
      </p:sp>
      <p:sp>
        <p:nvSpPr>
          <p:cNvPr id="14" name="Text Box 7"/>
          <p:cNvSpPr txBox="1">
            <a:spLocks noChangeArrowheads="1"/>
          </p:cNvSpPr>
          <p:nvPr/>
        </p:nvSpPr>
        <p:spPr bwMode="auto">
          <a:xfrm>
            <a:off x="3280123"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120DF3"/>
                </a:solidFill>
                <a:latin typeface="Cambria"/>
                <a:cs typeface="Cambria"/>
              </a:rPr>
              <a:t>8 rules</a:t>
            </a:r>
          </a:p>
        </p:txBody>
      </p:sp>
      <p:sp>
        <p:nvSpPr>
          <p:cNvPr id="15" name="Text Box 7"/>
          <p:cNvSpPr txBox="1">
            <a:spLocks noChangeArrowheads="1"/>
          </p:cNvSpPr>
          <p:nvPr/>
        </p:nvSpPr>
        <p:spPr bwMode="auto">
          <a:xfrm>
            <a:off x="6313546"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120DF3"/>
                </a:solidFill>
                <a:latin typeface="Cambria"/>
                <a:cs typeface="Cambria"/>
              </a:rPr>
              <a:t>? rules</a:t>
            </a:r>
          </a:p>
        </p:txBody>
      </p:sp>
      <p:sp>
        <p:nvSpPr>
          <p:cNvPr id="16" name="Text Box 7"/>
          <p:cNvSpPr txBox="1">
            <a:spLocks noChangeArrowheads="1"/>
          </p:cNvSpPr>
          <p:nvPr/>
        </p:nvSpPr>
        <p:spPr bwMode="auto">
          <a:xfrm rot="20509650">
            <a:off x="7321641" y="5910055"/>
            <a:ext cx="1687454" cy="646331"/>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Can it be done at all!?</a:t>
            </a:r>
            <a:endParaRPr lang="en-US" b="1" i="1" dirty="0" smtClean="0">
              <a:solidFill>
                <a:srgbClr val="FF9900"/>
              </a:solidFill>
              <a:latin typeface="Cambria"/>
              <a:cs typeface="Cambria"/>
            </a:endParaRPr>
          </a:p>
        </p:txBody>
      </p:sp>
      <p:sp>
        <p:nvSpPr>
          <p:cNvPr id="2" name="Down Arrow 1"/>
          <p:cNvSpPr/>
          <p:nvPr/>
        </p:nvSpPr>
        <p:spPr bwMode="auto">
          <a:xfrm>
            <a:off x="5410200" y="5878689"/>
            <a:ext cx="609600" cy="936008"/>
          </a:xfrm>
          <a:prstGeom prst="downArrow">
            <a:avLst/>
          </a:prstGeom>
          <a:solidFill>
            <a:srgbClr val="FFCC99"/>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40534840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Tree>
    <p:extLst>
      <p:ext uri="{BB962C8B-B14F-4D97-AF65-F5344CB8AC3E}">
        <p14:creationId xmlns:p14="http://schemas.microsoft.com/office/powerpoint/2010/main" val="3969539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9"/>
          <p:cNvSpPr txBox="1">
            <a:spLocks noChangeArrowheads="1"/>
          </p:cNvSpPr>
          <p:nvPr/>
        </p:nvSpPr>
        <p:spPr bwMode="auto">
          <a:xfrm>
            <a:off x="1447800" y="228600"/>
            <a:ext cx="594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Welcome </a:t>
            </a:r>
            <a:r>
              <a:rPr lang="en-US" sz="4000" u="sng" dirty="0" smtClean="0">
                <a:latin typeface="Cambria" pitchFamily="18" charset="0"/>
              </a:rPr>
              <a:t>back</a:t>
            </a:r>
            <a:r>
              <a:rPr lang="en-US" sz="4000" dirty="0" smtClean="0">
                <a:latin typeface="Cambria" pitchFamily="18" charset="0"/>
              </a:rPr>
              <a:t> </a:t>
            </a:r>
            <a:r>
              <a:rPr lang="en-US" sz="4000" dirty="0">
                <a:latin typeface="Cambria" pitchFamily="18" charset="0"/>
              </a:rPr>
              <a:t>to CS 5 !</a:t>
            </a:r>
          </a:p>
        </p:txBody>
      </p:sp>
      <p:pic>
        <p:nvPicPr>
          <p:cNvPr id="410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000" y="1219200"/>
            <a:ext cx="272415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16"/>
          <p:cNvSpPr txBox="1">
            <a:spLocks noChangeArrowheads="1"/>
          </p:cNvSpPr>
          <p:nvPr/>
        </p:nvSpPr>
        <p:spPr bwMode="auto">
          <a:xfrm>
            <a:off x="939800" y="3935413"/>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omic Sans MS" pitchFamily="66" charset="0"/>
              </a:rPr>
              <a:t>Wally</a:t>
            </a:r>
          </a:p>
        </p:txBody>
      </p:sp>
      <p:sp>
        <p:nvSpPr>
          <p:cNvPr id="4102" name="Text Box 48"/>
          <p:cNvSpPr txBox="1">
            <a:spLocks noChangeArrowheads="1"/>
          </p:cNvSpPr>
          <p:nvPr/>
        </p:nvSpPr>
        <p:spPr bwMode="auto">
          <a:xfrm>
            <a:off x="450850" y="5307013"/>
            <a:ext cx="381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b="1" dirty="0">
                <a:latin typeface="Calibri" pitchFamily="34" charset="0"/>
              </a:rPr>
              <a:t>Homework 0</a:t>
            </a:r>
            <a:endParaRPr lang="en-US" sz="2800" dirty="0">
              <a:latin typeface="Calibri" pitchFamily="34" charset="0"/>
            </a:endParaRPr>
          </a:p>
        </p:txBody>
      </p:sp>
      <p:sp>
        <p:nvSpPr>
          <p:cNvPr id="4103" name="Left Brace 19"/>
          <p:cNvSpPr>
            <a:spLocks/>
          </p:cNvSpPr>
          <p:nvPr/>
        </p:nvSpPr>
        <p:spPr bwMode="auto">
          <a:xfrm>
            <a:off x="2959100" y="4648200"/>
            <a:ext cx="228600" cy="1905000"/>
          </a:xfrm>
          <a:prstGeom prst="leftBrace">
            <a:avLst>
              <a:gd name="adj1" fmla="val 5432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6" name="Text Box 16"/>
          <p:cNvSpPr txBox="1">
            <a:spLocks noChangeArrowheads="1"/>
          </p:cNvSpPr>
          <p:nvPr/>
        </p:nvSpPr>
        <p:spPr bwMode="auto">
          <a:xfrm>
            <a:off x="5822950" y="3194050"/>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omic Sans MS" pitchFamily="66" charset="0"/>
              </a:rPr>
              <a:t>Alien</a:t>
            </a:r>
          </a:p>
        </p:txBody>
      </p:sp>
      <p:grpSp>
        <p:nvGrpSpPr>
          <p:cNvPr id="4109" name="Group 19"/>
          <p:cNvGrpSpPr>
            <a:grpSpLocks/>
          </p:cNvGrpSpPr>
          <p:nvPr>
            <p:custDataLst>
              <p:tags r:id="rId1"/>
            </p:custDataLst>
          </p:nvPr>
        </p:nvGrpSpPr>
        <p:grpSpPr bwMode="auto">
          <a:xfrm>
            <a:off x="6234113" y="1870075"/>
            <a:ext cx="1023937" cy="1143000"/>
            <a:chOff x="2928" y="1051"/>
            <a:chExt cx="840" cy="957"/>
          </a:xfrm>
        </p:grpSpPr>
        <p:sp>
          <p:nvSpPr>
            <p:cNvPr id="411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1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1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12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2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2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2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10" name="Rectangle 40"/>
          <p:cNvSpPr>
            <a:spLocks noChangeArrowheads="1"/>
          </p:cNvSpPr>
          <p:nvPr/>
        </p:nvSpPr>
        <p:spPr bwMode="auto">
          <a:xfrm>
            <a:off x="251178" y="5734755"/>
            <a:ext cx="2639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i="1" dirty="0">
                <a:latin typeface="Calibri" pitchFamily="34" charset="0"/>
              </a:rPr>
              <a:t>due </a:t>
            </a:r>
            <a:r>
              <a:rPr lang="en-US" sz="1800" i="1" dirty="0" smtClean="0">
                <a:latin typeface="Calibri" pitchFamily="34" charset="0"/>
              </a:rPr>
              <a:t>Mon. </a:t>
            </a:r>
            <a:r>
              <a:rPr lang="en-US" sz="1800" i="1" dirty="0">
                <a:latin typeface="Calibri" pitchFamily="34" charset="0"/>
              </a:rPr>
              <a:t>night (11:59pm)</a:t>
            </a:r>
            <a:endParaRPr lang="en-US" sz="1800" i="1" dirty="0"/>
          </a:p>
        </p:txBody>
      </p:sp>
      <p:sp>
        <p:nvSpPr>
          <p:cNvPr id="30" name="Text Box 48"/>
          <p:cNvSpPr txBox="1">
            <a:spLocks noChangeArrowheads="1"/>
          </p:cNvSpPr>
          <p:nvPr/>
        </p:nvSpPr>
        <p:spPr bwMode="auto">
          <a:xfrm>
            <a:off x="3271152" y="4737924"/>
            <a:ext cx="5462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latin typeface="Calibri" pitchFamily="34" charset="0"/>
              </a:rPr>
              <a:t>Problem </a:t>
            </a:r>
            <a:r>
              <a:rPr lang="en-US" sz="2200" b="1" dirty="0" smtClean="0">
                <a:latin typeface="Calibri" pitchFamily="34" charset="0"/>
              </a:rPr>
              <a:t>0:  </a:t>
            </a:r>
            <a:r>
              <a:rPr lang="en-US" sz="1500" b="1" dirty="0">
                <a:latin typeface="Calibri" pitchFamily="34" charset="0"/>
              </a:rPr>
              <a:t>Reading + response… </a:t>
            </a:r>
            <a:endParaRPr lang="en-US" sz="1500" dirty="0">
              <a:latin typeface="Calibri" pitchFamily="34" charset="0"/>
            </a:endParaRPr>
          </a:p>
        </p:txBody>
      </p:sp>
      <p:sp>
        <p:nvSpPr>
          <p:cNvPr id="31" name="Text Box 48"/>
          <p:cNvSpPr txBox="1">
            <a:spLocks noChangeArrowheads="1"/>
          </p:cNvSpPr>
          <p:nvPr/>
        </p:nvSpPr>
        <p:spPr bwMode="auto">
          <a:xfrm>
            <a:off x="3271152" y="5195849"/>
            <a:ext cx="5462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120DF3"/>
                </a:solidFill>
                <a:latin typeface="Calibri" pitchFamily="34" charset="0"/>
              </a:rPr>
              <a:t>Problem 1:  </a:t>
            </a:r>
            <a:r>
              <a:rPr lang="en-US" sz="1500" b="1" dirty="0" smtClean="0">
                <a:latin typeface="Calibri" pitchFamily="34" charset="0"/>
              </a:rPr>
              <a:t>Four-fours program: Can be done </a:t>
            </a:r>
            <a:r>
              <a:rPr lang="en-US" sz="1500" b="1" u="sng" dirty="0" smtClean="0">
                <a:latin typeface="Calibri" pitchFamily="34" charset="0"/>
              </a:rPr>
              <a:t>for</a:t>
            </a:r>
            <a:r>
              <a:rPr lang="en-US" sz="1500" b="1" dirty="0" smtClean="0">
                <a:latin typeface="Calibri" pitchFamily="34" charset="0"/>
              </a:rPr>
              <a:t> lab...</a:t>
            </a:r>
            <a:endParaRPr lang="en-US" sz="1500" dirty="0">
              <a:latin typeface="Calibri" pitchFamily="34" charset="0"/>
            </a:endParaRPr>
          </a:p>
        </p:txBody>
      </p:sp>
      <p:sp>
        <p:nvSpPr>
          <p:cNvPr id="32" name="Text Box 48"/>
          <p:cNvSpPr txBox="1">
            <a:spLocks noChangeArrowheads="1"/>
          </p:cNvSpPr>
          <p:nvPr/>
        </p:nvSpPr>
        <p:spPr bwMode="auto">
          <a:xfrm>
            <a:off x="3271152" y="5653774"/>
            <a:ext cx="5843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120DF3"/>
                </a:solidFill>
                <a:latin typeface="Calibri" pitchFamily="34" charset="0"/>
              </a:rPr>
              <a:t>Problem 2:  </a:t>
            </a:r>
            <a:r>
              <a:rPr lang="en-US" sz="1500" b="1" dirty="0">
                <a:solidFill>
                  <a:srgbClr val="000000"/>
                </a:solidFill>
                <a:latin typeface="Calibri" pitchFamily="34" charset="0"/>
              </a:rPr>
              <a:t>Rock-paper-scissors program (</a:t>
            </a:r>
            <a:r>
              <a:rPr lang="en-US" sz="1500" b="1" i="1" dirty="0">
                <a:solidFill>
                  <a:srgbClr val="000000"/>
                </a:solidFill>
                <a:latin typeface="Calibri" pitchFamily="34" charset="0"/>
              </a:rPr>
              <a:t>Maybe</a:t>
            </a:r>
            <a:r>
              <a:rPr lang="en-US" sz="1500" b="1" dirty="0">
                <a:solidFill>
                  <a:srgbClr val="000000"/>
                </a:solidFill>
                <a:latin typeface="Calibri" pitchFamily="34" charset="0"/>
              </a:rPr>
              <a:t> done </a:t>
            </a:r>
            <a:r>
              <a:rPr lang="en-US" sz="1500" b="1" dirty="0" smtClean="0">
                <a:solidFill>
                  <a:srgbClr val="000000"/>
                </a:solidFill>
                <a:latin typeface="Calibri" pitchFamily="34" charset="0"/>
              </a:rPr>
              <a:t>already!)</a:t>
            </a:r>
            <a:endParaRPr lang="en-US" sz="1500" dirty="0">
              <a:solidFill>
                <a:srgbClr val="000000"/>
              </a:solidFill>
              <a:latin typeface="Calibri" pitchFamily="34" charset="0"/>
            </a:endParaRPr>
          </a:p>
        </p:txBody>
      </p:sp>
      <p:sp>
        <p:nvSpPr>
          <p:cNvPr id="33" name="Text Box 48"/>
          <p:cNvSpPr txBox="1">
            <a:spLocks noChangeArrowheads="1"/>
          </p:cNvSpPr>
          <p:nvPr/>
        </p:nvSpPr>
        <p:spPr bwMode="auto">
          <a:xfrm>
            <a:off x="3271152" y="6111699"/>
            <a:ext cx="5843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FF9900"/>
                </a:solidFill>
                <a:latin typeface="Calibri" pitchFamily="34" charset="0"/>
              </a:rPr>
              <a:t>Problems </a:t>
            </a:r>
            <a:r>
              <a:rPr lang="en-US" sz="2200" b="1" dirty="0" smtClean="0">
                <a:solidFill>
                  <a:srgbClr val="FF9900"/>
                </a:solidFill>
                <a:latin typeface="Calibri" pitchFamily="34" charset="0"/>
              </a:rPr>
              <a:t>3-4:  </a:t>
            </a:r>
            <a:r>
              <a:rPr lang="en-US" sz="1500" b="1" dirty="0" err="1">
                <a:solidFill>
                  <a:srgbClr val="000000"/>
                </a:solidFill>
                <a:latin typeface="Calibri" pitchFamily="34" charset="0"/>
              </a:rPr>
              <a:t>Picobot</a:t>
            </a:r>
            <a:r>
              <a:rPr lang="en-US" sz="1500" b="1" dirty="0">
                <a:solidFill>
                  <a:srgbClr val="000000"/>
                </a:solidFill>
                <a:latin typeface="Calibri" pitchFamily="34" charset="0"/>
              </a:rPr>
              <a:t>!  empty room (3) </a:t>
            </a:r>
            <a:r>
              <a:rPr lang="en-US" sz="1500" b="1" dirty="0" smtClean="0">
                <a:solidFill>
                  <a:srgbClr val="000000"/>
                </a:solidFill>
                <a:latin typeface="Calibri" pitchFamily="34" charset="0"/>
              </a:rPr>
              <a:t>maze </a:t>
            </a:r>
            <a:r>
              <a:rPr lang="en-US" sz="1500" b="1" dirty="0">
                <a:solidFill>
                  <a:srgbClr val="000000"/>
                </a:solidFill>
                <a:latin typeface="Calibri" pitchFamily="34" charset="0"/>
              </a:rPr>
              <a:t>(4</a:t>
            </a:r>
            <a:r>
              <a:rPr lang="en-US" sz="1500" b="1" dirty="0" smtClean="0">
                <a:solidFill>
                  <a:srgbClr val="000000"/>
                </a:solidFill>
                <a:latin typeface="Calibri" pitchFamily="34" charset="0"/>
              </a:rPr>
              <a:t>)</a:t>
            </a:r>
            <a:endParaRPr lang="en-US" sz="1500" dirty="0">
              <a:solidFill>
                <a:srgbClr val="000000"/>
              </a:solidFill>
              <a:latin typeface="Calibri" pitchFamily="34" charset="0"/>
            </a:endParaRPr>
          </a:p>
        </p:txBody>
      </p:sp>
      <p:sp>
        <p:nvSpPr>
          <p:cNvPr id="36" name="Text Box 16"/>
          <p:cNvSpPr txBox="1">
            <a:spLocks noChangeArrowheads="1"/>
          </p:cNvSpPr>
          <p:nvPr/>
        </p:nvSpPr>
        <p:spPr bwMode="auto">
          <a:xfrm>
            <a:off x="3692272" y="2286000"/>
            <a:ext cx="1727200" cy="738188"/>
          </a:xfrm>
          <a:prstGeom prst="rect">
            <a:avLst/>
          </a:prstGeom>
          <a:solidFill>
            <a:schemeClr val="accent6">
              <a:lumMod val="20000"/>
              <a:lumOff val="80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defRPr/>
            </a:pPr>
            <a:r>
              <a:rPr lang="en-US" sz="2100" b="1" dirty="0" smtClean="0">
                <a:solidFill>
                  <a:srgbClr val="120DF3"/>
                </a:solidFill>
                <a:latin typeface="Cambria" pitchFamily="18" charset="0"/>
              </a:rPr>
              <a:t>Average of these two?</a:t>
            </a:r>
          </a:p>
        </p:txBody>
      </p:sp>
      <p:sp>
        <p:nvSpPr>
          <p:cNvPr id="2" name="Right Arrow 1"/>
          <p:cNvSpPr/>
          <p:nvPr/>
        </p:nvSpPr>
        <p:spPr bwMode="auto">
          <a:xfrm>
            <a:off x="5608068" y="2482633"/>
            <a:ext cx="381000" cy="344923"/>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ight Arrow 36"/>
          <p:cNvSpPr/>
          <p:nvPr/>
        </p:nvSpPr>
        <p:spPr bwMode="auto">
          <a:xfrm rot="10800000">
            <a:off x="3122676" y="2482632"/>
            <a:ext cx="381000" cy="344923"/>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72690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1"/>
          <p:cNvSpPr txBox="1">
            <a:spLocks noChangeArrowheads="1"/>
          </p:cNvSpPr>
          <p:nvPr/>
        </p:nvSpPr>
        <p:spPr bwMode="auto">
          <a:xfrm rot="21105789">
            <a:off x="4563128" y="5637163"/>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Tree>
    <p:extLst>
      <p:ext uri="{BB962C8B-B14F-4D97-AF65-F5344CB8AC3E}">
        <p14:creationId xmlns:p14="http://schemas.microsoft.com/office/powerpoint/2010/main" val="21083474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
        <p:nvSpPr>
          <p:cNvPr id="11" name="Text Box 11"/>
          <p:cNvSpPr txBox="1">
            <a:spLocks noChangeArrowheads="1"/>
          </p:cNvSpPr>
          <p:nvPr/>
        </p:nvSpPr>
        <p:spPr bwMode="auto">
          <a:xfrm rot="20059710">
            <a:off x="449476" y="1491658"/>
            <a:ext cx="3330747" cy="2677656"/>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Keep your "right hand" on the wall, </a:t>
            </a:r>
            <a:r>
              <a:rPr lang="en-US" sz="4200" i="1" dirty="0" err="1" smtClean="0">
                <a:solidFill>
                  <a:srgbClr val="120DF3"/>
                </a:solidFill>
                <a:latin typeface="Cambria" pitchFamily="18" charset="0"/>
                <a:cs typeface="Times New Roman" charset="0"/>
              </a:rPr>
              <a:t>Picobot</a:t>
            </a:r>
            <a:r>
              <a:rPr lang="en-US" sz="4200" i="1" dirty="0" smtClean="0">
                <a:solidFill>
                  <a:srgbClr val="120DF3"/>
                </a:solidFill>
                <a:latin typeface="Cambria" pitchFamily="18" charset="0"/>
                <a:cs typeface="Times New Roman" charset="0"/>
              </a:rPr>
              <a:t>!</a:t>
            </a:r>
          </a:p>
        </p:txBody>
      </p:sp>
      <p:sp>
        <p:nvSpPr>
          <p:cNvPr id="2" name="TextBox 1"/>
          <p:cNvSpPr txBox="1"/>
          <p:nvPr/>
        </p:nvSpPr>
        <p:spPr>
          <a:xfrm>
            <a:off x="6248400" y="5181600"/>
            <a:ext cx="2514600" cy="1384995"/>
          </a:xfrm>
          <a:prstGeom prst="rect">
            <a:avLst/>
          </a:prstGeom>
          <a:noFill/>
        </p:spPr>
        <p:txBody>
          <a:bodyPr wrap="square" rtlCol="0">
            <a:spAutoFit/>
          </a:bodyPr>
          <a:lstStyle/>
          <a:p>
            <a:pPr algn="ctr" eaLnBrk="1" fontAlgn="auto" hangingPunct="1">
              <a:spcBef>
                <a:spcPts val="0"/>
              </a:spcBef>
              <a:spcAft>
                <a:spcPts val="0"/>
              </a:spcAft>
            </a:pPr>
            <a:r>
              <a:rPr lang="en-US" sz="2800" dirty="0">
                <a:solidFill>
                  <a:prstClr val="black"/>
                </a:solidFill>
                <a:latin typeface="Cambria" panose="02040503050406030204" pitchFamily="18" charset="0"/>
                <a:ea typeface="+mn-ea"/>
              </a:rPr>
              <a:t>W</a:t>
            </a:r>
            <a:r>
              <a:rPr lang="en-US" sz="2800" dirty="0" smtClean="0">
                <a:solidFill>
                  <a:prstClr val="black"/>
                </a:solidFill>
                <a:latin typeface="Cambria" panose="02040503050406030204" pitchFamily="18" charset="0"/>
                <a:ea typeface="+mn-ea"/>
              </a:rPr>
              <a:t>hy might this be  </a:t>
            </a:r>
            <a:r>
              <a:rPr lang="en-US" sz="2800" i="1" dirty="0" smtClean="0">
                <a:solidFill>
                  <a:prstClr val="black"/>
                </a:solidFill>
                <a:latin typeface="Cambria" panose="02040503050406030204" pitchFamily="18" charset="0"/>
                <a:ea typeface="+mn-ea"/>
              </a:rPr>
              <a:t>difficult</a:t>
            </a:r>
            <a:r>
              <a:rPr lang="en-US" sz="2800" dirty="0" smtClean="0">
                <a:solidFill>
                  <a:prstClr val="black"/>
                </a:solidFill>
                <a:latin typeface="Cambria" panose="02040503050406030204" pitchFamily="18" charset="0"/>
                <a:ea typeface="+mn-ea"/>
              </a:rPr>
              <a:t>  for </a:t>
            </a:r>
            <a:r>
              <a:rPr lang="en-US" sz="2800" dirty="0" err="1" smtClean="0">
                <a:solidFill>
                  <a:prstClr val="black"/>
                </a:solidFill>
                <a:latin typeface="Cambria" panose="02040503050406030204" pitchFamily="18" charset="0"/>
                <a:ea typeface="+mn-ea"/>
              </a:rPr>
              <a:t>Picobot</a:t>
            </a:r>
            <a:r>
              <a:rPr lang="en-US" sz="2800" dirty="0" smtClean="0">
                <a:solidFill>
                  <a:prstClr val="black"/>
                </a:solidFill>
                <a:latin typeface="Cambria" panose="02040503050406030204" pitchFamily="18" charset="0"/>
                <a:ea typeface="+mn-ea"/>
              </a:rPr>
              <a:t>?</a:t>
            </a:r>
            <a:endParaRPr lang="en-US" sz="2800" dirty="0">
              <a:solidFill>
                <a:prstClr val="black"/>
              </a:solidFill>
              <a:latin typeface="Cambria" panose="02040503050406030204" pitchFamily="18" charset="0"/>
              <a:ea typeface="+mn-ea"/>
            </a:endParaRPr>
          </a:p>
        </p:txBody>
      </p:sp>
    </p:spTree>
    <p:extLst>
      <p:ext uri="{BB962C8B-B14F-4D97-AF65-F5344CB8AC3E}">
        <p14:creationId xmlns:p14="http://schemas.microsoft.com/office/powerpoint/2010/main" val="19508120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1066800"/>
            <a:ext cx="5562600" cy="56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1"/>
          <p:cNvSpPr txBox="1">
            <a:spLocks noChangeArrowheads="1"/>
          </p:cNvSpPr>
          <p:nvPr/>
        </p:nvSpPr>
        <p:spPr bwMode="auto">
          <a:xfrm>
            <a:off x="228600"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eaLnBrk="1" fontAlgn="auto" hangingPunct="1">
              <a:spcBef>
                <a:spcPct val="50000"/>
              </a:spcBef>
              <a:spcAft>
                <a:spcPts val="0"/>
              </a:spcAft>
            </a:pPr>
            <a:r>
              <a:rPr lang="en-US" sz="4200" dirty="0" smtClean="0">
                <a:solidFill>
                  <a:srgbClr val="000000"/>
                </a:solidFill>
                <a:latin typeface="Cambria" pitchFamily="18" charset="0"/>
                <a:cs typeface="Times New Roman" charset="0"/>
              </a:rPr>
              <a:t>Maze strategies?</a:t>
            </a:r>
          </a:p>
        </p:txBody>
      </p:sp>
      <p:sp>
        <p:nvSpPr>
          <p:cNvPr id="101" name="Text Box 11"/>
          <p:cNvSpPr txBox="1">
            <a:spLocks noChangeArrowheads="1"/>
          </p:cNvSpPr>
          <p:nvPr/>
        </p:nvSpPr>
        <p:spPr bwMode="auto">
          <a:xfrm>
            <a:off x="4477631" y="163689"/>
            <a:ext cx="4285369" cy="738664"/>
          </a:xfrm>
          <a:prstGeom prst="rect">
            <a:avLst/>
          </a:prstGeom>
          <a:solidFill>
            <a:srgbClr val="FEF2D2"/>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Right</a:t>
            </a:r>
            <a:r>
              <a:rPr lang="en-US" sz="4200" i="1" dirty="0">
                <a:solidFill>
                  <a:srgbClr val="120DF3"/>
                </a:solidFill>
                <a:latin typeface="Cambria" pitchFamily="18" charset="0"/>
                <a:cs typeface="Times New Roman" charset="0"/>
              </a:rPr>
              <a:t> </a:t>
            </a:r>
            <a:r>
              <a:rPr lang="en-US" sz="4200" i="1" dirty="0" smtClean="0">
                <a:solidFill>
                  <a:srgbClr val="120DF3"/>
                </a:solidFill>
                <a:latin typeface="Cambria" pitchFamily="18" charset="0"/>
                <a:cs typeface="Times New Roman" charset="0"/>
              </a:rPr>
              <a:t>Hand Rule</a:t>
            </a:r>
          </a:p>
        </p:txBody>
      </p:sp>
      <p:sp>
        <p:nvSpPr>
          <p:cNvPr id="11" name="Text Box 11"/>
          <p:cNvSpPr txBox="1">
            <a:spLocks noChangeArrowheads="1"/>
          </p:cNvSpPr>
          <p:nvPr/>
        </p:nvSpPr>
        <p:spPr bwMode="auto">
          <a:xfrm rot="20059710">
            <a:off x="449476" y="1491658"/>
            <a:ext cx="3330747" cy="2677656"/>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sz="4200" i="1" dirty="0" smtClean="0">
                <a:solidFill>
                  <a:srgbClr val="120DF3"/>
                </a:solidFill>
                <a:latin typeface="Cambria" pitchFamily="18" charset="0"/>
                <a:cs typeface="Times New Roman" charset="0"/>
              </a:rPr>
              <a:t>Keep your "right hand" on the wall, </a:t>
            </a:r>
            <a:r>
              <a:rPr lang="en-US" sz="4200" i="1" dirty="0" err="1" smtClean="0">
                <a:solidFill>
                  <a:srgbClr val="120DF3"/>
                </a:solidFill>
                <a:latin typeface="Cambria" pitchFamily="18" charset="0"/>
                <a:cs typeface="Times New Roman" charset="0"/>
              </a:rPr>
              <a:t>Picobot</a:t>
            </a:r>
            <a:r>
              <a:rPr lang="en-US" sz="4200" i="1" dirty="0" smtClean="0">
                <a:solidFill>
                  <a:srgbClr val="120DF3"/>
                </a:solidFill>
                <a:latin typeface="Cambria" pitchFamily="18" charset="0"/>
                <a:cs typeface="Times New Roman" charset="0"/>
              </a:rPr>
              <a:t>!</a:t>
            </a:r>
          </a:p>
        </p:txBody>
      </p:sp>
      <p:sp>
        <p:nvSpPr>
          <p:cNvPr id="7" name="Text Box 11"/>
          <p:cNvSpPr txBox="1">
            <a:spLocks noChangeArrowheads="1"/>
          </p:cNvSpPr>
          <p:nvPr/>
        </p:nvSpPr>
        <p:spPr bwMode="auto">
          <a:xfrm>
            <a:off x="6226264" y="4678740"/>
            <a:ext cx="2564959" cy="156966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Cambria" pitchFamily="18" charset="0"/>
                <a:cs typeface="Times New Roman" charset="0"/>
              </a:rPr>
              <a:t>We'll need to use state to represent the </a:t>
            </a:r>
            <a:r>
              <a:rPr lang="en-US" b="1" i="1" dirty="0" smtClean="0">
                <a:solidFill>
                  <a:srgbClr val="120DF3"/>
                </a:solidFill>
                <a:latin typeface="Cambria" pitchFamily="18" charset="0"/>
                <a:cs typeface="Times New Roman" charset="0"/>
              </a:rPr>
              <a:t>direction </a:t>
            </a:r>
            <a:r>
              <a:rPr lang="en-US" b="1" i="1" dirty="0" err="1" smtClean="0">
                <a:solidFill>
                  <a:srgbClr val="120DF3"/>
                </a:solidFill>
                <a:latin typeface="Cambria" pitchFamily="18" charset="0"/>
                <a:cs typeface="Times New Roman" charset="0"/>
              </a:rPr>
              <a:t>Picobot</a:t>
            </a:r>
            <a:r>
              <a:rPr lang="en-US" b="1" i="1" dirty="0" smtClean="0">
                <a:solidFill>
                  <a:srgbClr val="120DF3"/>
                </a:solidFill>
                <a:latin typeface="Cambria" pitchFamily="18" charset="0"/>
                <a:cs typeface="Times New Roman" charset="0"/>
              </a:rPr>
              <a:t> is facing</a:t>
            </a:r>
            <a:r>
              <a:rPr lang="en-US" dirty="0" smtClean="0">
                <a:solidFill>
                  <a:srgbClr val="000000"/>
                </a:solidFill>
                <a:latin typeface="Cambria" pitchFamily="18" charset="0"/>
                <a:cs typeface="Times New Roman" charset="0"/>
              </a:rPr>
              <a:t>.</a:t>
            </a:r>
          </a:p>
        </p:txBody>
      </p:sp>
      <p:sp>
        <p:nvSpPr>
          <p:cNvPr id="8" name="Rectangle 7"/>
          <p:cNvSpPr/>
          <p:nvPr/>
        </p:nvSpPr>
        <p:spPr>
          <a:xfrm>
            <a:off x="6006501" y="1600200"/>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n-ea"/>
                <a:cs typeface="Times New Roman" charset="0"/>
              </a:rPr>
              <a:t>State </a:t>
            </a:r>
            <a:r>
              <a:rPr lang="en-US" sz="3200" b="1" dirty="0" smtClean="0">
                <a:solidFill>
                  <a:srgbClr val="120DF3"/>
                </a:solidFill>
                <a:latin typeface="Cambria" pitchFamily="18" charset="0"/>
                <a:ea typeface="+mn-ea"/>
                <a:cs typeface="Times New Roman" charset="0"/>
              </a:rPr>
              <a:t>0</a:t>
            </a:r>
            <a:endParaRPr lang="en-US" sz="3200" b="1" dirty="0">
              <a:solidFill>
                <a:srgbClr val="120DF3"/>
              </a:solidFill>
              <a:latin typeface="Calibri"/>
              <a:ea typeface="+mn-ea"/>
            </a:endParaRPr>
          </a:p>
        </p:txBody>
      </p:sp>
      <p:sp>
        <p:nvSpPr>
          <p:cNvPr id="9" name="Rectangle 8"/>
          <p:cNvSpPr/>
          <p:nvPr/>
        </p:nvSpPr>
        <p:spPr>
          <a:xfrm>
            <a:off x="6019800" y="2141875"/>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n-ea"/>
                <a:cs typeface="Times New Roman" charset="0"/>
              </a:rPr>
              <a:t>State </a:t>
            </a:r>
            <a:r>
              <a:rPr lang="en-US" sz="3200" b="1" dirty="0" smtClean="0">
                <a:solidFill>
                  <a:srgbClr val="120DF3"/>
                </a:solidFill>
                <a:latin typeface="Cambria" pitchFamily="18" charset="0"/>
                <a:ea typeface="+mn-ea"/>
                <a:cs typeface="Times New Roman" charset="0"/>
              </a:rPr>
              <a:t>1</a:t>
            </a:r>
            <a:endParaRPr lang="en-US" sz="3200" b="1" dirty="0">
              <a:solidFill>
                <a:srgbClr val="120DF3"/>
              </a:solidFill>
              <a:latin typeface="Calibri"/>
              <a:ea typeface="+mn-ea"/>
            </a:endParaRPr>
          </a:p>
        </p:txBody>
      </p:sp>
      <p:sp>
        <p:nvSpPr>
          <p:cNvPr id="10" name="Rectangle 9"/>
          <p:cNvSpPr/>
          <p:nvPr/>
        </p:nvSpPr>
        <p:spPr>
          <a:xfrm>
            <a:off x="6019800" y="2683550"/>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n-ea"/>
                <a:cs typeface="Times New Roman" charset="0"/>
              </a:rPr>
              <a:t>State </a:t>
            </a:r>
            <a:r>
              <a:rPr lang="en-US" sz="3200" b="1" dirty="0" smtClean="0">
                <a:solidFill>
                  <a:srgbClr val="120DF3"/>
                </a:solidFill>
                <a:latin typeface="Cambria" pitchFamily="18" charset="0"/>
                <a:ea typeface="+mn-ea"/>
                <a:cs typeface="Times New Roman" charset="0"/>
              </a:rPr>
              <a:t>2</a:t>
            </a:r>
            <a:endParaRPr lang="en-US" sz="3200" b="1" dirty="0">
              <a:solidFill>
                <a:srgbClr val="120DF3"/>
              </a:solidFill>
              <a:latin typeface="Calibri"/>
              <a:ea typeface="+mn-ea"/>
            </a:endParaRPr>
          </a:p>
        </p:txBody>
      </p:sp>
      <p:sp>
        <p:nvSpPr>
          <p:cNvPr id="12" name="Rectangle 11"/>
          <p:cNvSpPr/>
          <p:nvPr/>
        </p:nvSpPr>
        <p:spPr>
          <a:xfrm>
            <a:off x="6019800" y="3225225"/>
            <a:ext cx="1397755" cy="584775"/>
          </a:xfrm>
          <a:prstGeom prst="rect">
            <a:avLst/>
          </a:prstGeom>
        </p:spPr>
        <p:txBody>
          <a:bodyPr wrap="none">
            <a:spAutoFit/>
          </a:bodyPr>
          <a:lstStyle/>
          <a:p>
            <a:pPr eaLnBrk="1" fontAlgn="auto" hangingPunct="1">
              <a:spcBef>
                <a:spcPts val="0"/>
              </a:spcBef>
              <a:spcAft>
                <a:spcPts val="0"/>
              </a:spcAft>
            </a:pPr>
            <a:r>
              <a:rPr lang="en-US" sz="3200" dirty="0" smtClean="0">
                <a:solidFill>
                  <a:srgbClr val="000000"/>
                </a:solidFill>
                <a:latin typeface="Cambria" pitchFamily="18" charset="0"/>
                <a:ea typeface="+mn-ea"/>
                <a:cs typeface="Times New Roman" charset="0"/>
              </a:rPr>
              <a:t>State </a:t>
            </a:r>
            <a:r>
              <a:rPr lang="en-US" sz="3200" b="1" dirty="0" smtClean="0">
                <a:solidFill>
                  <a:srgbClr val="120DF3"/>
                </a:solidFill>
                <a:latin typeface="Cambria" pitchFamily="18" charset="0"/>
                <a:ea typeface="+mn-ea"/>
                <a:cs typeface="Times New Roman" charset="0"/>
              </a:rPr>
              <a:t>3</a:t>
            </a:r>
            <a:endParaRPr lang="en-US" sz="3200" b="1" dirty="0">
              <a:solidFill>
                <a:srgbClr val="120DF3"/>
              </a:solidFill>
              <a:latin typeface="Calibri"/>
              <a:ea typeface="+mn-ea"/>
            </a:endParaRPr>
          </a:p>
        </p:txBody>
      </p:sp>
      <p:sp>
        <p:nvSpPr>
          <p:cNvPr id="13" name="Rectangle 12"/>
          <p:cNvSpPr/>
          <p:nvPr/>
        </p:nvSpPr>
        <p:spPr>
          <a:xfrm>
            <a:off x="7795137" y="1140767"/>
            <a:ext cx="771878" cy="369332"/>
          </a:xfrm>
          <a:prstGeom prst="rect">
            <a:avLst/>
          </a:prstGeom>
          <a:solidFill>
            <a:srgbClr val="CCECFF"/>
          </a:solidFill>
        </p:spPr>
        <p:txBody>
          <a:bodyPr wrap="none">
            <a:spAutoFit/>
          </a:bodyPr>
          <a:lstStyle/>
          <a:p>
            <a:pPr algn="ctr" eaLnBrk="1" fontAlgn="auto" hangingPunct="1">
              <a:spcBef>
                <a:spcPts val="0"/>
              </a:spcBef>
              <a:spcAft>
                <a:spcPts val="0"/>
              </a:spcAft>
            </a:pPr>
            <a:r>
              <a:rPr lang="en-US" sz="1800" dirty="0" smtClean="0">
                <a:solidFill>
                  <a:srgbClr val="000000"/>
                </a:solidFill>
                <a:latin typeface="Cambria" pitchFamily="18" charset="0"/>
                <a:ea typeface="+mn-ea"/>
                <a:cs typeface="Times New Roman" charset="0"/>
              </a:rPr>
              <a:t>facing</a:t>
            </a:r>
            <a:endParaRPr lang="en-US" sz="1800" dirty="0">
              <a:solidFill>
                <a:prstClr val="black"/>
              </a:solidFill>
              <a:latin typeface="Calibri"/>
              <a:ea typeface="+mn-ea"/>
            </a:endParaRPr>
          </a:p>
        </p:txBody>
      </p:sp>
      <p:sp>
        <p:nvSpPr>
          <p:cNvPr id="14" name="Right Arrow 13"/>
          <p:cNvSpPr/>
          <p:nvPr/>
        </p:nvSpPr>
        <p:spPr bwMode="auto">
          <a:xfrm rot="16200000">
            <a:off x="7647676" y="3882320"/>
            <a:ext cx="1066800" cy="685800"/>
          </a:xfrm>
          <a:prstGeom prst="rightArrow">
            <a:avLst/>
          </a:prstGeom>
          <a:solidFill>
            <a:srgbClr val="CCECFF"/>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mtClean="0">
              <a:solidFill>
                <a:prstClr val="black"/>
              </a:solidFill>
              <a:latin typeface="Times" pitchFamily="1" charset="0"/>
              <a:ea typeface="+mn-ea"/>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59800" y="1705680"/>
              <a:ext cx="438120" cy="1991520"/>
            </p14:xfrm>
          </p:contentPart>
        </mc:Choice>
        <mc:Fallback xmlns="">
          <p:pic>
            <p:nvPicPr>
              <p:cNvPr id="2" name="Ink 1"/>
              <p:cNvPicPr/>
              <p:nvPr/>
            </p:nvPicPr>
            <p:blipFill>
              <a:blip r:embed="rId4"/>
              <a:stretch>
                <a:fillRect/>
              </a:stretch>
            </p:blipFill>
            <p:spPr>
              <a:xfrm>
                <a:off x="7750440" y="1696320"/>
                <a:ext cx="456840" cy="2010240"/>
              </a:xfrm>
              <a:prstGeom prst="rect">
                <a:avLst/>
              </a:prstGeom>
            </p:spPr>
          </p:pic>
        </mc:Fallback>
      </mc:AlternateContent>
    </p:spTree>
    <p:extLst>
      <p:ext uri="{BB962C8B-B14F-4D97-AF65-F5344CB8AC3E}">
        <p14:creationId xmlns:p14="http://schemas.microsoft.com/office/powerpoint/2010/main" val="40512180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2117725"/>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ea typeface="MS PGothic" charset="0"/>
              <a:cs typeface="MS PGothic" charset="0"/>
            </a:endParaRPr>
          </a:p>
        </p:txBody>
      </p:sp>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891"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892" name="Text Box 10"/>
          <p:cNvSpPr txBox="1">
            <a:spLocks noChangeArrowheads="1"/>
          </p:cNvSpPr>
          <p:nvPr/>
        </p:nvSpPr>
        <p:spPr bwMode="auto">
          <a:xfrm>
            <a:off x="693738" y="167354"/>
            <a:ext cx="3802062"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always on the wall.</a:t>
            </a:r>
            <a:endParaRPr lang="en-US" sz="1500" dirty="0">
              <a:solidFill>
                <a:srgbClr val="000000"/>
              </a:solidFill>
              <a:latin typeface="Cambria" pitchFamily="18" charset="0"/>
            </a:endParaRPr>
          </a:p>
        </p:txBody>
      </p:sp>
      <p:sp>
        <p:nvSpPr>
          <p:cNvPr id="37893" name="Text Box 10"/>
          <p:cNvSpPr txBox="1">
            <a:spLocks noChangeArrowheads="1"/>
          </p:cNvSpPr>
          <p:nvPr/>
        </p:nvSpPr>
        <p:spPr bwMode="auto">
          <a:xfrm>
            <a:off x="5030433" y="152400"/>
            <a:ext cx="3503967"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We use state 0 to represent that </a:t>
            </a:r>
            <a:r>
              <a:rPr lang="en-US" sz="1500" dirty="0">
                <a:solidFill>
                  <a:srgbClr val="000000"/>
                </a:solidFill>
                <a:latin typeface="Cambria" pitchFamily="18" charset="0"/>
              </a:rPr>
              <a:t>“</a:t>
            </a:r>
            <a:r>
              <a:rPr lang="en-US" sz="1500" b="1" dirty="0" err="1">
                <a:solidFill>
                  <a:srgbClr val="000000"/>
                </a:solidFill>
                <a:latin typeface="Cambria" pitchFamily="18" charset="0"/>
              </a:rPr>
              <a:t>Picobot</a:t>
            </a:r>
            <a:r>
              <a:rPr lang="en-US" sz="1500" b="1" dirty="0">
                <a:solidFill>
                  <a:srgbClr val="000000"/>
                </a:solidFill>
                <a:latin typeface="Cambria" pitchFamily="18" charset="0"/>
              </a:rPr>
              <a:t> is facing North</a:t>
            </a:r>
            <a:r>
              <a:rPr lang="en-US" sz="1500" dirty="0">
                <a:solidFill>
                  <a:srgbClr val="000000"/>
                </a:solidFill>
                <a:latin typeface="Cambria" pitchFamily="18" charset="0"/>
              </a:rPr>
              <a:t>”</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895"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897" name="Text Box 10"/>
          <p:cNvSpPr txBox="1">
            <a:spLocks noChangeArrowheads="1"/>
          </p:cNvSpPr>
          <p:nvPr/>
        </p:nvSpPr>
        <p:spPr bwMode="auto">
          <a:xfrm>
            <a:off x="152400" y="1295400"/>
            <a:ext cx="689768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(A) </a:t>
            </a:r>
            <a:r>
              <a:rPr lang="en-US" sz="1500" dirty="0" smtClean="0">
                <a:solidFill>
                  <a:srgbClr val="000000"/>
                </a:solidFill>
                <a:latin typeface="Cambria" pitchFamily="18" charset="0"/>
              </a:rPr>
              <a:t>Here is a </a:t>
            </a:r>
            <a:r>
              <a:rPr lang="en-US" sz="1500" dirty="0">
                <a:solidFill>
                  <a:srgbClr val="000000"/>
                </a:solidFill>
                <a:latin typeface="Cambria" pitchFamily="18" charset="0"/>
              </a:rPr>
              <a:t>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smtClean="0">
                <a:solidFill>
                  <a:srgbClr val="000000"/>
                </a:solidFill>
                <a:latin typeface="Cambria" pitchFamily="18" charset="0"/>
              </a:rPr>
              <a:t>If you're facing N with a wall at right and space ahead</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go forward</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898"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899"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01"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02" name="Text Box 10"/>
          <p:cNvSpPr txBox="1">
            <a:spLocks noChangeArrowheads="1"/>
          </p:cNvSpPr>
          <p:nvPr/>
        </p:nvSpPr>
        <p:spPr bwMode="auto">
          <a:xfrm>
            <a:off x="152400" y="3297493"/>
            <a:ext cx="67818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(B) </a:t>
            </a:r>
            <a:r>
              <a:rPr lang="en-US" sz="1500" dirty="0" smtClean="0">
                <a:solidFill>
                  <a:srgbClr val="000000"/>
                </a:solidFill>
                <a:latin typeface="Cambria" pitchFamily="18" charset="0"/>
              </a:rPr>
              <a:t>Let's write </a:t>
            </a:r>
            <a:r>
              <a:rPr lang="en-US" sz="1500" dirty="0">
                <a:solidFill>
                  <a:srgbClr val="000000"/>
                </a:solidFill>
                <a:latin typeface="Cambria" pitchFamily="18" charset="0"/>
              </a:rPr>
              <a:t>a 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a:solidFill>
                  <a:srgbClr val="000000"/>
                </a:solidFill>
                <a:latin typeface="Cambria" pitchFamily="18" charset="0"/>
              </a:rPr>
              <a:t>If </a:t>
            </a:r>
            <a:r>
              <a:rPr lang="en-US" sz="1500" b="1" i="1" u="sng" dirty="0" smtClean="0">
                <a:solidFill>
                  <a:srgbClr val="000000"/>
                </a:solidFill>
                <a:latin typeface="Cambria" pitchFamily="18" charset="0"/>
              </a:rPr>
              <a:t>you're facing North and lose the wall</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get over to the wall now!</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903"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905"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07"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908"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0"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2" name="Text Box 10"/>
          <p:cNvSpPr txBox="1">
            <a:spLocks noChangeArrowheads="1"/>
          </p:cNvSpPr>
          <p:nvPr/>
        </p:nvSpPr>
        <p:spPr bwMode="auto">
          <a:xfrm>
            <a:off x="228600" y="5314950"/>
            <a:ext cx="7323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(C) </a:t>
            </a:r>
            <a:r>
              <a:rPr lang="en-US" sz="1500" b="1" dirty="0" smtClean="0">
                <a:solidFill>
                  <a:srgbClr val="000000"/>
                </a:solidFill>
                <a:latin typeface="Cambria" pitchFamily="18" charset="0"/>
              </a:rPr>
              <a:t>(for HW)</a:t>
            </a:r>
            <a:r>
              <a:rPr lang="en-US" sz="1500" dirty="0" smtClean="0">
                <a:solidFill>
                  <a:srgbClr val="000000"/>
                </a:solidFill>
                <a:latin typeface="Cambria" pitchFamily="18" charset="0"/>
              </a:rPr>
              <a:t> Write 1 or 2 </a:t>
            </a:r>
            <a:r>
              <a:rPr lang="en-US" sz="1500" dirty="0">
                <a:solidFill>
                  <a:srgbClr val="000000"/>
                </a:solidFill>
                <a:latin typeface="Cambria" pitchFamily="18" charset="0"/>
              </a:rPr>
              <a:t>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37913"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915"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16"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917"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9"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22"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(A) </a:t>
            </a:r>
            <a:endParaRPr lang="en-US" sz="1800">
              <a:solidFill>
                <a:srgbClr val="000000"/>
              </a:solidFill>
              <a:latin typeface="Calibri"/>
              <a:ea typeface="+mn-ea"/>
            </a:endParaRPr>
          </a:p>
        </p:txBody>
      </p:sp>
      <p:sp>
        <p:nvSpPr>
          <p:cNvPr id="37923"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(B) </a:t>
            </a:r>
            <a:endParaRPr lang="en-US" sz="1800">
              <a:solidFill>
                <a:srgbClr val="000000"/>
              </a:solidFill>
              <a:latin typeface="Calibri"/>
              <a:ea typeface="+mn-ea"/>
            </a:endParaRPr>
          </a:p>
        </p:txBody>
      </p:sp>
      <p:sp>
        <p:nvSpPr>
          <p:cNvPr id="37924"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(C) </a:t>
            </a:r>
            <a:endParaRPr lang="en-US" sz="1800">
              <a:solidFill>
                <a:srgbClr val="000000"/>
              </a:solidFill>
              <a:latin typeface="Calibri"/>
              <a:ea typeface="+mn-ea"/>
            </a:endParaRPr>
          </a:p>
        </p:txBody>
      </p:sp>
      <p:cxnSp>
        <p:nvCxnSpPr>
          <p:cNvPr id="37925"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5257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28600" y="6444721"/>
            <a:ext cx="6931554" cy="323165"/>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22447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22542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4191000"/>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ea typeface="MS PGothic" charset="0"/>
              <a:cs typeface="MS PGothic" charset="0"/>
            </a:endParaRPr>
          </a:p>
        </p:txBody>
      </p:sp>
      <p:sp>
        <p:nvSpPr>
          <p:cNvPr id="55" name="Text Box 3"/>
          <p:cNvSpPr txBox="1">
            <a:spLocks noChangeArrowheads="1"/>
          </p:cNvSpPr>
          <p:nvPr/>
        </p:nvSpPr>
        <p:spPr bwMode="auto">
          <a:xfrm>
            <a:off x="762000" y="4312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6" name="Text Box 26"/>
          <p:cNvSpPr txBox="1">
            <a:spLocks noChangeArrowheads="1"/>
          </p:cNvSpPr>
          <p:nvPr/>
        </p:nvSpPr>
        <p:spPr bwMode="auto">
          <a:xfrm>
            <a:off x="2590800" y="4321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92800" y="928800"/>
              <a:ext cx="6456600" cy="5447520"/>
            </p14:xfrm>
          </p:contentPart>
        </mc:Choice>
        <mc:Fallback xmlns="">
          <p:pic>
            <p:nvPicPr>
              <p:cNvPr id="2" name="Ink 1"/>
              <p:cNvPicPr/>
              <p:nvPr/>
            </p:nvPicPr>
            <p:blipFill>
              <a:blip r:embed="rId3"/>
              <a:stretch>
                <a:fillRect/>
              </a:stretch>
            </p:blipFill>
            <p:spPr>
              <a:xfrm>
                <a:off x="883440" y="919440"/>
                <a:ext cx="6475320" cy="5466240"/>
              </a:xfrm>
              <a:prstGeom prst="rect">
                <a:avLst/>
              </a:prstGeom>
            </p:spPr>
          </p:pic>
        </mc:Fallback>
      </mc:AlternateContent>
    </p:spTree>
    <p:extLst>
      <p:ext uri="{BB962C8B-B14F-4D97-AF65-F5344CB8AC3E}">
        <p14:creationId xmlns:p14="http://schemas.microsoft.com/office/powerpoint/2010/main" val="30154464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21"/>
          <p:cNvSpPr>
            <a:spLocks noChangeArrowheads="1"/>
          </p:cNvSpPr>
          <p:nvPr/>
        </p:nvSpPr>
        <p:spPr bwMode="auto">
          <a:xfrm>
            <a:off x="601133" y="2117725"/>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ea typeface="MS PGothic" charset="0"/>
              <a:cs typeface="MS PGothic" charset="0"/>
            </a:endParaRPr>
          </a:p>
        </p:txBody>
      </p:sp>
      <p:sp>
        <p:nvSpPr>
          <p:cNvPr id="28" name="Rectangle 17"/>
          <p:cNvSpPr>
            <a:spLocks noChangeArrowheads="1"/>
          </p:cNvSpPr>
          <p:nvPr/>
        </p:nvSpPr>
        <p:spPr bwMode="auto">
          <a:xfrm>
            <a:off x="8167688" y="3395663"/>
            <a:ext cx="496887" cy="495300"/>
          </a:xfrm>
          <a:prstGeom prst="rect">
            <a:avLst/>
          </a:prstGeom>
          <a:noFill/>
          <a:ln w="9525" algn="ctr">
            <a:solidFill>
              <a:schemeClr val="bg1">
                <a:lumMod val="65000"/>
              </a:schemeClr>
            </a:solidFill>
            <a:round/>
            <a:headEnd/>
            <a:tailEn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891" name="Rectangle 17"/>
          <p:cNvSpPr>
            <a:spLocks noChangeArrowheads="1"/>
          </p:cNvSpPr>
          <p:nvPr/>
        </p:nvSpPr>
        <p:spPr bwMode="auto">
          <a:xfrm>
            <a:off x="8153400" y="2346325"/>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892" name="Text Box 10"/>
          <p:cNvSpPr txBox="1">
            <a:spLocks noChangeArrowheads="1"/>
          </p:cNvSpPr>
          <p:nvPr/>
        </p:nvSpPr>
        <p:spPr bwMode="auto">
          <a:xfrm>
            <a:off x="693738" y="167354"/>
            <a:ext cx="3802062"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Suppose </a:t>
            </a:r>
            <a:r>
              <a:rPr lang="en-US" sz="1500" dirty="0" err="1">
                <a:solidFill>
                  <a:srgbClr val="000000"/>
                </a:solidFill>
                <a:latin typeface="Cambria" pitchFamily="18" charset="0"/>
              </a:rPr>
              <a:t>Picobot</a:t>
            </a:r>
            <a:r>
              <a:rPr lang="en-US" sz="1500" dirty="0">
                <a:solidFill>
                  <a:srgbClr val="000000"/>
                </a:solidFill>
                <a:latin typeface="Cambria" pitchFamily="18" charset="0"/>
              </a:rPr>
              <a:t> </a:t>
            </a:r>
            <a:r>
              <a:rPr lang="en-US" sz="1500" dirty="0" smtClean="0">
                <a:solidFill>
                  <a:srgbClr val="000000"/>
                </a:solidFill>
                <a:latin typeface="Cambria" pitchFamily="18" charset="0"/>
              </a:rPr>
              <a:t>wants </a:t>
            </a:r>
            <a:r>
              <a:rPr lang="en-US" sz="1500" dirty="0">
                <a:solidFill>
                  <a:srgbClr val="000000"/>
                </a:solidFill>
                <a:latin typeface="Cambria" pitchFamily="18" charset="0"/>
              </a:rPr>
              <a:t>to traverse a maze </a:t>
            </a:r>
            <a:r>
              <a:rPr lang="en-US" sz="1500" b="1" i="1" dirty="0">
                <a:solidFill>
                  <a:srgbClr val="000000"/>
                </a:solidFill>
                <a:latin typeface="Cambria" pitchFamily="18" charset="0"/>
              </a:rPr>
              <a:t>with its right hand always on the wall.</a:t>
            </a:r>
            <a:endParaRPr lang="en-US" sz="1500" dirty="0">
              <a:solidFill>
                <a:srgbClr val="000000"/>
              </a:solidFill>
              <a:latin typeface="Cambria" pitchFamily="18" charset="0"/>
            </a:endParaRPr>
          </a:p>
        </p:txBody>
      </p:sp>
      <p:sp>
        <p:nvSpPr>
          <p:cNvPr id="37893" name="Text Box 10"/>
          <p:cNvSpPr txBox="1">
            <a:spLocks noChangeArrowheads="1"/>
          </p:cNvSpPr>
          <p:nvPr/>
        </p:nvSpPr>
        <p:spPr bwMode="auto">
          <a:xfrm>
            <a:off x="5030433" y="152400"/>
            <a:ext cx="3503967" cy="553998"/>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smtClean="0">
                <a:solidFill>
                  <a:srgbClr val="000000"/>
                </a:solidFill>
                <a:latin typeface="Cambria" pitchFamily="18" charset="0"/>
              </a:rPr>
              <a:t>We use state 0 to represent that </a:t>
            </a:r>
            <a:r>
              <a:rPr lang="en-US" sz="1500" dirty="0">
                <a:solidFill>
                  <a:srgbClr val="000000"/>
                </a:solidFill>
                <a:latin typeface="Cambria" pitchFamily="18" charset="0"/>
              </a:rPr>
              <a:t>“</a:t>
            </a:r>
            <a:r>
              <a:rPr lang="en-US" sz="1500" b="1" dirty="0" err="1">
                <a:solidFill>
                  <a:srgbClr val="000000"/>
                </a:solidFill>
                <a:latin typeface="Cambria" pitchFamily="18" charset="0"/>
              </a:rPr>
              <a:t>Picobot</a:t>
            </a:r>
            <a:r>
              <a:rPr lang="en-US" sz="1500" b="1" dirty="0">
                <a:solidFill>
                  <a:srgbClr val="000000"/>
                </a:solidFill>
                <a:latin typeface="Cambria" pitchFamily="18" charset="0"/>
              </a:rPr>
              <a:t> is facing North</a:t>
            </a:r>
            <a:r>
              <a:rPr lang="en-US" sz="1500" dirty="0">
                <a:solidFill>
                  <a:srgbClr val="000000"/>
                </a:solidFill>
                <a:latin typeface="Cambria" pitchFamily="18" charset="0"/>
              </a:rPr>
              <a:t>”</a:t>
            </a:r>
          </a:p>
        </p:txBody>
      </p:sp>
      <p:sp>
        <p:nvSpPr>
          <p:cNvPr id="35847" name="Freeform 1"/>
          <p:cNvSpPr>
            <a:spLocks/>
          </p:cNvSpPr>
          <p:nvPr/>
        </p:nvSpPr>
        <p:spPr bwMode="auto">
          <a:xfrm>
            <a:off x="8008938" y="2455863"/>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895" name="Rectangle 2"/>
          <p:cNvSpPr>
            <a:spLocks noChangeArrowheads="1"/>
          </p:cNvSpPr>
          <p:nvPr/>
        </p:nvSpPr>
        <p:spPr bwMode="auto">
          <a:xfrm>
            <a:off x="7572375" y="2352675"/>
            <a:ext cx="496888" cy="496888"/>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19" name="Rectangle 18"/>
          <p:cNvSpPr/>
          <p:nvPr/>
        </p:nvSpPr>
        <p:spPr bwMode="auto">
          <a:xfrm>
            <a:off x="75628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897" name="Text Box 10"/>
          <p:cNvSpPr txBox="1">
            <a:spLocks noChangeArrowheads="1"/>
          </p:cNvSpPr>
          <p:nvPr/>
        </p:nvSpPr>
        <p:spPr bwMode="auto">
          <a:xfrm>
            <a:off x="152400" y="1295400"/>
            <a:ext cx="689768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(A) </a:t>
            </a:r>
            <a:r>
              <a:rPr lang="en-US" sz="1500" dirty="0" smtClean="0">
                <a:solidFill>
                  <a:srgbClr val="000000"/>
                </a:solidFill>
                <a:latin typeface="Cambria" pitchFamily="18" charset="0"/>
              </a:rPr>
              <a:t>Here is a </a:t>
            </a:r>
            <a:r>
              <a:rPr lang="en-US" sz="1500" dirty="0">
                <a:solidFill>
                  <a:srgbClr val="000000"/>
                </a:solidFill>
                <a:latin typeface="Cambria" pitchFamily="18" charset="0"/>
              </a:rPr>
              <a:t>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smtClean="0">
                <a:solidFill>
                  <a:srgbClr val="000000"/>
                </a:solidFill>
                <a:latin typeface="Cambria" pitchFamily="18" charset="0"/>
              </a:rPr>
              <a:t>If you're facing N with a wall at right and space ahead</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go forward</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898" name="Rectangle 10"/>
          <p:cNvSpPr>
            <a:spLocks noChangeArrowheads="1"/>
          </p:cNvSpPr>
          <p:nvPr/>
        </p:nvSpPr>
        <p:spPr bwMode="auto">
          <a:xfrm>
            <a:off x="7551738" y="2571750"/>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899" name="Straight Arrow Connector 2"/>
          <p:cNvCxnSpPr>
            <a:cxnSpLocks noChangeShapeType="1"/>
          </p:cNvCxnSpPr>
          <p:nvPr/>
        </p:nvCxnSpPr>
        <p:spPr bwMode="auto">
          <a:xfrm flipV="1">
            <a:off x="7812088" y="2355850"/>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7562850" y="1779588"/>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01" name="Rectangle 17"/>
          <p:cNvSpPr>
            <a:spLocks noChangeArrowheads="1"/>
          </p:cNvSpPr>
          <p:nvPr/>
        </p:nvSpPr>
        <p:spPr bwMode="auto">
          <a:xfrm>
            <a:off x="8153400" y="177958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02" name="Text Box 10"/>
          <p:cNvSpPr txBox="1">
            <a:spLocks noChangeArrowheads="1"/>
          </p:cNvSpPr>
          <p:nvPr/>
        </p:nvSpPr>
        <p:spPr bwMode="auto">
          <a:xfrm>
            <a:off x="152400" y="3297493"/>
            <a:ext cx="67818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(B) </a:t>
            </a:r>
            <a:r>
              <a:rPr lang="en-US" sz="1500" dirty="0" smtClean="0">
                <a:solidFill>
                  <a:srgbClr val="000000"/>
                </a:solidFill>
                <a:latin typeface="Cambria" pitchFamily="18" charset="0"/>
              </a:rPr>
              <a:t>Let's write </a:t>
            </a:r>
            <a:r>
              <a:rPr lang="en-US" sz="1500" dirty="0">
                <a:solidFill>
                  <a:srgbClr val="000000"/>
                </a:solidFill>
                <a:latin typeface="Cambria" pitchFamily="18" charset="0"/>
              </a:rPr>
              <a:t>a single rule that tells </a:t>
            </a:r>
            <a:r>
              <a:rPr lang="en-US" sz="1500" dirty="0" err="1">
                <a:solidFill>
                  <a:srgbClr val="000000"/>
                </a:solidFill>
                <a:latin typeface="Cambria" pitchFamily="18" charset="0"/>
              </a:rPr>
              <a:t>Picobot</a:t>
            </a:r>
            <a:r>
              <a:rPr lang="en-US" sz="1500" dirty="0">
                <a:solidFill>
                  <a:srgbClr val="000000"/>
                </a:solidFill>
                <a:latin typeface="Cambria" pitchFamily="18" charset="0"/>
              </a:rPr>
              <a:t>:</a:t>
            </a:r>
          </a:p>
          <a:p>
            <a:pPr eaLnBrk="1" fontAlgn="auto" hangingPunct="1">
              <a:spcBef>
                <a:spcPct val="50000"/>
              </a:spcBef>
              <a:spcAft>
                <a:spcPts val="0"/>
              </a:spcAft>
            </a:pPr>
            <a:r>
              <a:rPr lang="en-US" sz="1500" b="1" i="1" dirty="0">
                <a:solidFill>
                  <a:srgbClr val="000000"/>
                </a:solidFill>
                <a:latin typeface="Cambria" pitchFamily="18" charset="0"/>
              </a:rPr>
              <a:t>   “</a:t>
            </a:r>
            <a:r>
              <a:rPr lang="en-US" sz="1500" b="1" i="1" u="sng" dirty="0">
                <a:solidFill>
                  <a:srgbClr val="000000"/>
                </a:solidFill>
                <a:latin typeface="Cambria" pitchFamily="18" charset="0"/>
              </a:rPr>
              <a:t>If </a:t>
            </a:r>
            <a:r>
              <a:rPr lang="en-US" sz="1500" b="1" i="1" u="sng" dirty="0" smtClean="0">
                <a:solidFill>
                  <a:srgbClr val="000000"/>
                </a:solidFill>
                <a:latin typeface="Cambria" pitchFamily="18" charset="0"/>
              </a:rPr>
              <a:t>you're facing North and lose the wall</a:t>
            </a:r>
            <a:r>
              <a:rPr lang="en-US" sz="1500" b="1" i="1" dirty="0" smtClean="0">
                <a:solidFill>
                  <a:srgbClr val="000000"/>
                </a:solidFill>
                <a:latin typeface="Cambria" pitchFamily="18" charset="0"/>
              </a:rPr>
              <a:t>,   then  </a:t>
            </a:r>
            <a:r>
              <a:rPr lang="en-US" sz="1500" b="1" i="1" u="sng" dirty="0" smtClean="0">
                <a:solidFill>
                  <a:srgbClr val="000000"/>
                </a:solidFill>
                <a:latin typeface="Cambria" pitchFamily="18" charset="0"/>
              </a:rPr>
              <a:t>get over to the wall now!</a:t>
            </a:r>
            <a:r>
              <a:rPr lang="en-US" sz="1500" b="1" i="1" dirty="0" smtClean="0">
                <a:solidFill>
                  <a:srgbClr val="000000"/>
                </a:solidFill>
                <a:latin typeface="Cambria" pitchFamily="18" charset="0"/>
              </a:rPr>
              <a:t>”</a:t>
            </a:r>
            <a:endParaRPr lang="en-US" sz="1500" b="1" i="1" dirty="0">
              <a:solidFill>
                <a:srgbClr val="000000"/>
              </a:solidFill>
              <a:latin typeface="Cambria" pitchFamily="18" charset="0"/>
            </a:endParaRPr>
          </a:p>
        </p:txBody>
      </p:sp>
      <p:sp>
        <p:nvSpPr>
          <p:cNvPr id="37903" name="Rectangle 17"/>
          <p:cNvSpPr>
            <a:spLocks noChangeArrowheads="1"/>
          </p:cNvSpPr>
          <p:nvPr/>
        </p:nvSpPr>
        <p:spPr bwMode="auto">
          <a:xfrm>
            <a:off x="8167688" y="3962400"/>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22" name="Freeform 1"/>
          <p:cNvSpPr>
            <a:spLocks/>
          </p:cNvSpPr>
          <p:nvPr/>
        </p:nvSpPr>
        <p:spPr bwMode="auto">
          <a:xfrm>
            <a:off x="8023225" y="3514725"/>
            <a:ext cx="252413"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905" name="Rectangle 2"/>
          <p:cNvSpPr>
            <a:spLocks noChangeArrowheads="1"/>
          </p:cNvSpPr>
          <p:nvPr/>
        </p:nvSpPr>
        <p:spPr bwMode="auto">
          <a:xfrm>
            <a:off x="7586663" y="3411538"/>
            <a:ext cx="496887"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24" name="Rectangle 23"/>
          <p:cNvSpPr/>
          <p:nvPr/>
        </p:nvSpPr>
        <p:spPr bwMode="auto">
          <a:xfrm>
            <a:off x="7580313" y="4522788"/>
            <a:ext cx="496887" cy="496887"/>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07" name="Rectangle 24"/>
          <p:cNvSpPr>
            <a:spLocks noChangeArrowheads="1"/>
          </p:cNvSpPr>
          <p:nvPr/>
        </p:nvSpPr>
        <p:spPr bwMode="auto">
          <a:xfrm>
            <a:off x="7566025" y="3632200"/>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908" name="Straight Arrow Connector 25"/>
          <p:cNvCxnSpPr>
            <a:cxnSpLocks noChangeShapeType="1"/>
          </p:cNvCxnSpPr>
          <p:nvPr/>
        </p:nvCxnSpPr>
        <p:spPr bwMode="auto">
          <a:xfrm flipV="1">
            <a:off x="7826375" y="341471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27" name="Rectangle 26"/>
          <p:cNvSpPr/>
          <p:nvPr/>
        </p:nvSpPr>
        <p:spPr bwMode="auto">
          <a:xfrm>
            <a:off x="7580313" y="3968750"/>
            <a:ext cx="496887" cy="496888"/>
          </a:xfrm>
          <a:prstGeom prst="rect">
            <a:avLst/>
          </a:prstGeom>
          <a:solidFill>
            <a:schemeClr val="bg1">
              <a:lumMod val="75000"/>
            </a:schemeClr>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0" name="Rectangle 28"/>
          <p:cNvSpPr>
            <a:spLocks noChangeArrowheads="1"/>
          </p:cNvSpPr>
          <p:nvPr/>
        </p:nvSpPr>
        <p:spPr bwMode="auto">
          <a:xfrm>
            <a:off x="8167688" y="4522788"/>
            <a:ext cx="496887"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0" name="Rectangle 29"/>
          <p:cNvSpPr/>
          <p:nvPr/>
        </p:nvSpPr>
        <p:spPr bwMode="auto">
          <a:xfrm>
            <a:off x="8147050" y="1217613"/>
            <a:ext cx="496888" cy="496887"/>
          </a:xfrm>
          <a:prstGeom prst="rect">
            <a:avLst/>
          </a:prstGeom>
          <a:no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2" name="Text Box 10"/>
          <p:cNvSpPr txBox="1">
            <a:spLocks noChangeArrowheads="1"/>
          </p:cNvSpPr>
          <p:nvPr/>
        </p:nvSpPr>
        <p:spPr bwMode="auto">
          <a:xfrm>
            <a:off x="228600" y="5314950"/>
            <a:ext cx="7323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1500" dirty="0">
                <a:solidFill>
                  <a:srgbClr val="000000"/>
                </a:solidFill>
                <a:latin typeface="Cambria" pitchFamily="18" charset="0"/>
              </a:rPr>
              <a:t>(C) </a:t>
            </a:r>
            <a:r>
              <a:rPr lang="en-US" sz="1500" b="1" dirty="0" smtClean="0">
                <a:solidFill>
                  <a:srgbClr val="000000"/>
                </a:solidFill>
                <a:latin typeface="Cambria" pitchFamily="18" charset="0"/>
              </a:rPr>
              <a:t>(for HW)</a:t>
            </a:r>
            <a:r>
              <a:rPr lang="en-US" sz="1500" dirty="0" smtClean="0">
                <a:solidFill>
                  <a:srgbClr val="000000"/>
                </a:solidFill>
                <a:latin typeface="Cambria" pitchFamily="18" charset="0"/>
              </a:rPr>
              <a:t> Write 1 or 2 </a:t>
            </a:r>
            <a:r>
              <a:rPr lang="en-US" sz="1500" dirty="0">
                <a:solidFill>
                  <a:srgbClr val="000000"/>
                </a:solidFill>
                <a:latin typeface="Cambria" pitchFamily="18" charset="0"/>
              </a:rPr>
              <a:t>rules to tell </a:t>
            </a:r>
            <a:r>
              <a:rPr lang="en-US" sz="1500" dirty="0" err="1">
                <a:solidFill>
                  <a:srgbClr val="000000"/>
                </a:solidFill>
                <a:latin typeface="Cambria" pitchFamily="18" charset="0"/>
              </a:rPr>
              <a:t>Picobot</a:t>
            </a:r>
            <a:r>
              <a:rPr lang="en-US" sz="1500" dirty="0">
                <a:solidFill>
                  <a:srgbClr val="000000"/>
                </a:solidFill>
                <a:latin typeface="Cambria" pitchFamily="18" charset="0"/>
              </a:rPr>
              <a:t> to do the right thing if it hits a dead end.</a:t>
            </a:r>
          </a:p>
        </p:txBody>
      </p:sp>
      <p:sp>
        <p:nvSpPr>
          <p:cNvPr id="37913" name="Rectangle 17"/>
          <p:cNvSpPr>
            <a:spLocks noChangeArrowheads="1"/>
          </p:cNvSpPr>
          <p:nvPr/>
        </p:nvSpPr>
        <p:spPr bwMode="auto">
          <a:xfrm>
            <a:off x="8156575" y="6053138"/>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3" name="Freeform 1"/>
          <p:cNvSpPr>
            <a:spLocks/>
          </p:cNvSpPr>
          <p:nvPr/>
        </p:nvSpPr>
        <p:spPr bwMode="auto">
          <a:xfrm>
            <a:off x="8012113" y="6162675"/>
            <a:ext cx="252412" cy="276225"/>
          </a:xfrm>
          <a:custGeom>
            <a:avLst/>
            <a:gdLst>
              <a:gd name="T0" fmla="*/ 0 w 469232"/>
              <a:gd name="T1" fmla="*/ 93127 h 572028"/>
              <a:gd name="T2" fmla="*/ 136049 w 469232"/>
              <a:gd name="T3" fmla="*/ 98947 h 572028"/>
              <a:gd name="T4" fmla="*/ 129571 w 469232"/>
              <a:gd name="T5" fmla="*/ 81486 h 572028"/>
              <a:gd name="T6" fmla="*/ 149007 w 469232"/>
              <a:gd name="T7" fmla="*/ 5821 h 572028"/>
              <a:gd name="T8" fmla="*/ 168442 w 469232"/>
              <a:gd name="T9" fmla="*/ 0 h 572028"/>
              <a:gd name="T10" fmla="*/ 181399 w 469232"/>
              <a:gd name="T11" fmla="*/ 17461 h 572028"/>
              <a:gd name="T12" fmla="*/ 174921 w 469232"/>
              <a:gd name="T13" fmla="*/ 64025 h 572028"/>
              <a:gd name="T14" fmla="*/ 226749 w 469232"/>
              <a:gd name="T15" fmla="*/ 69845 h 572028"/>
              <a:gd name="T16" fmla="*/ 220270 w 469232"/>
              <a:gd name="T17" fmla="*/ 116409 h 572028"/>
              <a:gd name="T18" fmla="*/ 252663 w 469232"/>
              <a:gd name="T19" fmla="*/ 145511 h 572028"/>
              <a:gd name="T20" fmla="*/ 239706 w 469232"/>
              <a:gd name="T21" fmla="*/ 162972 h 572028"/>
              <a:gd name="T22" fmla="*/ 220270 w 469232"/>
              <a:gd name="T23" fmla="*/ 168793 h 572028"/>
              <a:gd name="T24" fmla="*/ 246184 w 469232"/>
              <a:gd name="T25" fmla="*/ 197895 h 572028"/>
              <a:gd name="T26" fmla="*/ 226749 w 469232"/>
              <a:gd name="T27" fmla="*/ 203715 h 572028"/>
              <a:gd name="T28" fmla="*/ 213792 w 469232"/>
              <a:gd name="T29" fmla="*/ 215356 h 572028"/>
              <a:gd name="T30" fmla="*/ 226749 w 469232"/>
              <a:gd name="T31" fmla="*/ 226997 h 572028"/>
              <a:gd name="T32" fmla="*/ 233227 w 469232"/>
              <a:gd name="T33" fmla="*/ 244458 h 572028"/>
              <a:gd name="T34" fmla="*/ 226749 w 469232"/>
              <a:gd name="T35" fmla="*/ 261919 h 572028"/>
              <a:gd name="T36" fmla="*/ 142528 w 469232"/>
              <a:gd name="T37" fmla="*/ 267740 h 572028"/>
              <a:gd name="T38" fmla="*/ 123092 w 469232"/>
              <a:gd name="T39" fmla="*/ 261919 h 572028"/>
              <a:gd name="T40" fmla="*/ 116614 w 469232"/>
              <a:gd name="T41" fmla="*/ 244458 h 572028"/>
              <a:gd name="T42" fmla="*/ 77742 w 469232"/>
              <a:gd name="T43" fmla="*/ 232817 h 572028"/>
              <a:gd name="T44" fmla="*/ 12957 w 469232"/>
              <a:gd name="T45" fmla="*/ 226997 h 5720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232" h="572028">
                <a:moveTo>
                  <a:pt x="0" y="192505"/>
                </a:moveTo>
                <a:cubicBezTo>
                  <a:pt x="84221" y="196516"/>
                  <a:pt x="168765" y="212927"/>
                  <a:pt x="252663" y="204537"/>
                </a:cubicBezTo>
                <a:cubicBezTo>
                  <a:pt x="265282" y="203275"/>
                  <a:pt x="240632" y="181124"/>
                  <a:pt x="240632" y="168442"/>
                </a:cubicBezTo>
                <a:cubicBezTo>
                  <a:pt x="240632" y="119140"/>
                  <a:pt x="224683" y="43259"/>
                  <a:pt x="276727" y="12032"/>
                </a:cubicBezTo>
                <a:cubicBezTo>
                  <a:pt x="287602" y="5507"/>
                  <a:pt x="300790" y="4011"/>
                  <a:pt x="312821" y="0"/>
                </a:cubicBezTo>
                <a:cubicBezTo>
                  <a:pt x="320842" y="12032"/>
                  <a:pt x="335575" y="21694"/>
                  <a:pt x="336884" y="36095"/>
                </a:cubicBezTo>
                <a:cubicBezTo>
                  <a:pt x="339811" y="68296"/>
                  <a:pt x="305002" y="106824"/>
                  <a:pt x="324853" y="132347"/>
                </a:cubicBezTo>
                <a:cubicBezTo>
                  <a:pt x="344704" y="157870"/>
                  <a:pt x="389022" y="140368"/>
                  <a:pt x="421106" y="144379"/>
                </a:cubicBezTo>
                <a:cubicBezTo>
                  <a:pt x="449742" y="230287"/>
                  <a:pt x="466274" y="202499"/>
                  <a:pt x="409074" y="240632"/>
                </a:cubicBezTo>
                <a:cubicBezTo>
                  <a:pt x="425117" y="251327"/>
                  <a:pt x="469232" y="274052"/>
                  <a:pt x="469232" y="300790"/>
                </a:cubicBezTo>
                <a:cubicBezTo>
                  <a:pt x="469232" y="315250"/>
                  <a:pt x="456460" y="327851"/>
                  <a:pt x="445169" y="336884"/>
                </a:cubicBezTo>
                <a:cubicBezTo>
                  <a:pt x="435266" y="344807"/>
                  <a:pt x="421106" y="344905"/>
                  <a:pt x="409074" y="348916"/>
                </a:cubicBezTo>
                <a:cubicBezTo>
                  <a:pt x="420225" y="356350"/>
                  <a:pt x="471729" y="380016"/>
                  <a:pt x="457200" y="409074"/>
                </a:cubicBezTo>
                <a:cubicBezTo>
                  <a:pt x="451528" y="420417"/>
                  <a:pt x="433137" y="417095"/>
                  <a:pt x="421106" y="421105"/>
                </a:cubicBezTo>
                <a:cubicBezTo>
                  <a:pt x="413085" y="429126"/>
                  <a:pt x="397042" y="433825"/>
                  <a:pt x="397042" y="445169"/>
                </a:cubicBezTo>
                <a:cubicBezTo>
                  <a:pt x="397042" y="456513"/>
                  <a:pt x="415270" y="459505"/>
                  <a:pt x="421106" y="469232"/>
                </a:cubicBezTo>
                <a:cubicBezTo>
                  <a:pt x="427631" y="480107"/>
                  <a:pt x="429127" y="493295"/>
                  <a:pt x="433137" y="505326"/>
                </a:cubicBezTo>
                <a:cubicBezTo>
                  <a:pt x="429127" y="517358"/>
                  <a:pt x="427631" y="530546"/>
                  <a:pt x="421106" y="541421"/>
                </a:cubicBezTo>
                <a:cubicBezTo>
                  <a:pt x="386729" y="598716"/>
                  <a:pt x="326293" y="559053"/>
                  <a:pt x="264695" y="553453"/>
                </a:cubicBezTo>
                <a:cubicBezTo>
                  <a:pt x="252663" y="549442"/>
                  <a:pt x="237568" y="550389"/>
                  <a:pt x="228600" y="541421"/>
                </a:cubicBezTo>
                <a:cubicBezTo>
                  <a:pt x="219632" y="532453"/>
                  <a:pt x="226889" y="512698"/>
                  <a:pt x="216569" y="505326"/>
                </a:cubicBezTo>
                <a:cubicBezTo>
                  <a:pt x="195929" y="490583"/>
                  <a:pt x="168442" y="489284"/>
                  <a:pt x="144379" y="481263"/>
                </a:cubicBezTo>
                <a:cubicBezTo>
                  <a:pt x="81653" y="460355"/>
                  <a:pt x="120963" y="469232"/>
                  <a:pt x="24063" y="469232"/>
                </a:cubicBezTo>
              </a:path>
            </a:pathLst>
          </a:custGeom>
          <a:solidFill>
            <a:schemeClr val="accent5">
              <a:lumMod val="20000"/>
              <a:lumOff val="80000"/>
            </a:schemeClr>
          </a:solidFill>
          <a:ln w="28575" cap="flat" cmpd="sng" algn="ctr">
            <a:solidFill>
              <a:srgbClr val="00FB11"/>
            </a:solidFill>
            <a:prstDash val="solid"/>
            <a:round/>
            <a:headEnd type="none" w="med" len="med"/>
            <a:tailEnd type="none" w="med" len="med"/>
          </a:ln>
        </p:spPr>
        <p:txBody>
          <a:bodyPr/>
          <a:lstStyle/>
          <a:p>
            <a:pPr eaLnBrk="1" fontAlgn="auto" hangingPunct="1">
              <a:spcBef>
                <a:spcPts val="0"/>
              </a:spcBef>
              <a:spcAft>
                <a:spcPts val="0"/>
              </a:spcAft>
              <a:defRPr/>
            </a:pPr>
            <a:endParaRPr lang="en-US" sz="1800">
              <a:solidFill>
                <a:srgbClr val="000000"/>
              </a:solidFill>
              <a:latin typeface="Calibri"/>
              <a:ea typeface="+mn-ea"/>
            </a:endParaRPr>
          </a:p>
        </p:txBody>
      </p:sp>
      <p:sp>
        <p:nvSpPr>
          <p:cNvPr id="37915" name="Rectangle 2"/>
          <p:cNvSpPr>
            <a:spLocks noChangeArrowheads="1"/>
          </p:cNvSpPr>
          <p:nvPr/>
        </p:nvSpPr>
        <p:spPr bwMode="auto">
          <a:xfrm>
            <a:off x="7575550" y="6059488"/>
            <a:ext cx="496888" cy="496887"/>
          </a:xfrm>
          <a:prstGeom prst="rect">
            <a:avLst/>
          </a:prstGeom>
          <a:solidFill>
            <a:srgbClr val="00FB1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16" name="Rectangle 34"/>
          <p:cNvSpPr>
            <a:spLocks noChangeArrowheads="1"/>
          </p:cNvSpPr>
          <p:nvPr/>
        </p:nvSpPr>
        <p:spPr bwMode="auto">
          <a:xfrm>
            <a:off x="7554913" y="6278563"/>
            <a:ext cx="282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b="1">
                <a:solidFill>
                  <a:srgbClr val="E80416"/>
                </a:solidFill>
                <a:latin typeface="Calibri" pitchFamily="34" charset="0"/>
                <a:ea typeface="+mn-ea"/>
              </a:rPr>
              <a:t>0</a:t>
            </a:r>
            <a:endParaRPr lang="en-US" sz="1500" b="1">
              <a:solidFill>
                <a:srgbClr val="000000"/>
              </a:solidFill>
              <a:latin typeface="Calibri"/>
              <a:ea typeface="+mn-ea"/>
            </a:endParaRPr>
          </a:p>
        </p:txBody>
      </p:sp>
      <p:cxnSp>
        <p:nvCxnSpPr>
          <p:cNvPr id="37917" name="Straight Arrow Connector 35"/>
          <p:cNvCxnSpPr>
            <a:cxnSpLocks noChangeShapeType="1"/>
          </p:cNvCxnSpPr>
          <p:nvPr/>
        </p:nvCxnSpPr>
        <p:spPr bwMode="auto">
          <a:xfrm flipV="1">
            <a:off x="7815263" y="6062663"/>
            <a:ext cx="0" cy="228600"/>
          </a:xfrm>
          <a:prstGeom prst="straightConnector1">
            <a:avLst/>
          </a:prstGeom>
          <a:noFill/>
          <a:ln w="19050" algn="ctr">
            <a:solidFill>
              <a:srgbClr val="CC6600"/>
            </a:solidFill>
            <a:round/>
            <a:headEnd/>
            <a:tailEnd type="arrow" w="med" len="med"/>
          </a:ln>
          <a:extLst>
            <a:ext uri="{909E8E84-426E-40DD-AFC4-6F175D3DCCD1}">
              <a14:hiddenFill xmlns:a14="http://schemas.microsoft.com/office/drawing/2010/main">
                <a:noFill/>
              </a14:hiddenFill>
            </a:ext>
          </a:extLst>
        </p:spPr>
      </p:cxnSp>
      <p:sp>
        <p:nvSpPr>
          <p:cNvPr id="37" name="Rectangle 36"/>
          <p:cNvSpPr/>
          <p:nvPr/>
        </p:nvSpPr>
        <p:spPr bwMode="auto">
          <a:xfrm>
            <a:off x="7566025" y="5486400"/>
            <a:ext cx="496888" cy="496888"/>
          </a:xfrm>
          <a:prstGeom prst="rect">
            <a:avLst/>
          </a:prstGeom>
          <a:solidFill>
            <a:srgbClr val="120DF3"/>
          </a:solidFill>
          <a:ln w="9525" cap="flat" cmpd="sng" algn="ctr">
            <a:solidFill>
              <a:schemeClr val="bg1">
                <a:lumMod val="65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solidFill>
                <a:srgbClr val="000000"/>
              </a:solidFill>
              <a:latin typeface="Times" pitchFamily="1" charset="0"/>
              <a:ea typeface="+mn-ea"/>
            </a:endParaRPr>
          </a:p>
        </p:txBody>
      </p:sp>
      <p:sp>
        <p:nvSpPr>
          <p:cNvPr id="37919" name="Rectangle 17"/>
          <p:cNvSpPr>
            <a:spLocks noChangeArrowheads="1"/>
          </p:cNvSpPr>
          <p:nvPr/>
        </p:nvSpPr>
        <p:spPr bwMode="auto">
          <a:xfrm>
            <a:off x="8156575" y="5486400"/>
            <a:ext cx="496888" cy="495300"/>
          </a:xfrm>
          <a:prstGeom prst="rect">
            <a:avLst/>
          </a:prstGeom>
          <a:solidFill>
            <a:srgbClr val="120DF3"/>
          </a:solidFill>
          <a:ln w="9525" algn="ctr">
            <a:solidFill>
              <a:srgbClr val="120DF3"/>
            </a:solidFill>
            <a:round/>
            <a:headEnd/>
            <a:tailEnd/>
          </a:ln>
        </p:spPr>
        <p:txBody>
          <a:bodyPr/>
          <a:lstStyle/>
          <a:p>
            <a:pPr eaLnBrk="1" fontAlgn="auto" hangingPunct="1">
              <a:spcBef>
                <a:spcPts val="0"/>
              </a:spcBef>
              <a:spcAft>
                <a:spcPts val="0"/>
              </a:spcAft>
            </a:pPr>
            <a:endParaRPr lang="en-US" sz="1800">
              <a:solidFill>
                <a:srgbClr val="000000"/>
              </a:solidFill>
              <a:latin typeface="Calibri"/>
              <a:ea typeface="+mn-ea"/>
            </a:endParaRPr>
          </a:p>
        </p:txBody>
      </p:sp>
      <p:sp>
        <p:nvSpPr>
          <p:cNvPr id="37922" name="Rectangle 5"/>
          <p:cNvSpPr>
            <a:spLocks noChangeArrowheads="1"/>
          </p:cNvSpPr>
          <p:nvPr/>
        </p:nvSpPr>
        <p:spPr bwMode="auto">
          <a:xfrm>
            <a:off x="8618538" y="2543175"/>
            <a:ext cx="495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(A) </a:t>
            </a:r>
            <a:endParaRPr lang="en-US" sz="1800">
              <a:solidFill>
                <a:srgbClr val="000000"/>
              </a:solidFill>
              <a:latin typeface="Calibri"/>
              <a:ea typeface="+mn-ea"/>
            </a:endParaRPr>
          </a:p>
        </p:txBody>
      </p:sp>
      <p:sp>
        <p:nvSpPr>
          <p:cNvPr id="37923" name="Rectangle 45"/>
          <p:cNvSpPr>
            <a:spLocks noChangeArrowheads="1"/>
          </p:cNvSpPr>
          <p:nvPr/>
        </p:nvSpPr>
        <p:spPr bwMode="auto">
          <a:xfrm>
            <a:off x="8621713" y="4705350"/>
            <a:ext cx="4905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(B) </a:t>
            </a:r>
            <a:endParaRPr lang="en-US" sz="1800">
              <a:solidFill>
                <a:srgbClr val="000000"/>
              </a:solidFill>
              <a:latin typeface="Calibri"/>
              <a:ea typeface="+mn-ea"/>
            </a:endParaRPr>
          </a:p>
        </p:txBody>
      </p:sp>
      <p:sp>
        <p:nvSpPr>
          <p:cNvPr id="37924" name="Rectangle 46"/>
          <p:cNvSpPr>
            <a:spLocks noChangeArrowheads="1"/>
          </p:cNvSpPr>
          <p:nvPr/>
        </p:nvSpPr>
        <p:spPr bwMode="auto">
          <a:xfrm>
            <a:off x="8610600" y="6256338"/>
            <a:ext cx="48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sz="1500">
                <a:solidFill>
                  <a:srgbClr val="000000"/>
                </a:solidFill>
                <a:latin typeface="Cambria" pitchFamily="18" charset="0"/>
                <a:ea typeface="+mn-ea"/>
              </a:rPr>
              <a:t>(C) </a:t>
            </a:r>
            <a:endParaRPr lang="en-US" sz="1800">
              <a:solidFill>
                <a:srgbClr val="000000"/>
              </a:solidFill>
              <a:latin typeface="Calibri"/>
              <a:ea typeface="+mn-ea"/>
            </a:endParaRPr>
          </a:p>
        </p:txBody>
      </p:sp>
      <p:cxnSp>
        <p:nvCxnSpPr>
          <p:cNvPr id="37925" name="Straight Connector 4"/>
          <p:cNvCxnSpPr>
            <a:cxnSpLocks noChangeShapeType="1"/>
          </p:cNvCxnSpPr>
          <p:nvPr/>
        </p:nvCxnSpPr>
        <p:spPr bwMode="auto">
          <a:xfrm>
            <a:off x="228600" y="3167063"/>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926" name="Straight Connector 43"/>
          <p:cNvCxnSpPr>
            <a:cxnSpLocks noChangeShapeType="1"/>
          </p:cNvCxnSpPr>
          <p:nvPr/>
        </p:nvCxnSpPr>
        <p:spPr bwMode="auto">
          <a:xfrm>
            <a:off x="228600" y="5257800"/>
            <a:ext cx="86391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 name="Text Box 10"/>
          <p:cNvSpPr txBox="1">
            <a:spLocks noChangeArrowheads="1"/>
          </p:cNvSpPr>
          <p:nvPr/>
        </p:nvSpPr>
        <p:spPr bwMode="auto">
          <a:xfrm>
            <a:off x="228600" y="6444721"/>
            <a:ext cx="6931554" cy="323165"/>
          </a:xfrm>
          <a:prstGeom prst="rect">
            <a:avLst/>
          </a:prstGeom>
          <a:solidFill>
            <a:schemeClr val="accent6">
              <a:lumMod val="20000"/>
              <a:lumOff val="80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1500" dirty="0">
                <a:solidFill>
                  <a:srgbClr val="000000"/>
                </a:solidFill>
                <a:latin typeface="Cambria" pitchFamily="18" charset="0"/>
              </a:rPr>
              <a:t>R</a:t>
            </a:r>
            <a:r>
              <a:rPr lang="en-US" sz="1500" dirty="0" smtClean="0">
                <a:solidFill>
                  <a:srgbClr val="000000"/>
                </a:solidFill>
                <a:latin typeface="Cambria" pitchFamily="18" charset="0"/>
              </a:rPr>
              <a:t>epeat this IDEA for all four states, representing all four </a:t>
            </a:r>
            <a:r>
              <a:rPr lang="en-US" sz="1500" b="1" i="1" dirty="0" smtClean="0">
                <a:solidFill>
                  <a:srgbClr val="000000"/>
                </a:solidFill>
                <a:latin typeface="Cambria" pitchFamily="18" charset="0"/>
              </a:rPr>
              <a:t>facing directions.</a:t>
            </a:r>
            <a:endParaRPr lang="en-US" sz="1500" dirty="0">
              <a:solidFill>
                <a:srgbClr val="000000"/>
              </a:solidFill>
              <a:latin typeface="Cambria" pitchFamily="18" charset="0"/>
            </a:endParaRPr>
          </a:p>
        </p:txBody>
      </p:sp>
      <p:sp>
        <p:nvSpPr>
          <p:cNvPr id="47" name="Text Box 3"/>
          <p:cNvSpPr txBox="1">
            <a:spLocks noChangeArrowheads="1"/>
          </p:cNvSpPr>
          <p:nvPr/>
        </p:nvSpPr>
        <p:spPr bwMode="auto">
          <a:xfrm>
            <a:off x="762000" y="22447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48" name="Text Box 4"/>
          <p:cNvSpPr txBox="1">
            <a:spLocks noChangeArrowheads="1"/>
          </p:cNvSpPr>
          <p:nvPr/>
        </p:nvSpPr>
        <p:spPr bwMode="auto">
          <a:xfrm>
            <a:off x="1455738"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dirty="0" err="1" smtClean="0">
                <a:solidFill>
                  <a:srgbClr val="000000"/>
                </a:solidFill>
                <a:latin typeface="Courier New" charset="0"/>
              </a:rPr>
              <a:t>xE</a:t>
            </a:r>
            <a:r>
              <a:rPr lang="en-US" b="1" dirty="0" smtClean="0">
                <a:solidFill>
                  <a:srgbClr val="000000"/>
                </a:solidFill>
                <a:latin typeface="Courier New" charset="0"/>
              </a:rPr>
              <a:t>**</a:t>
            </a:r>
            <a:endParaRPr lang="en-US" b="1" dirty="0" smtClean="0">
              <a:solidFill>
                <a:srgbClr val="000000"/>
              </a:solidFill>
              <a:latin typeface="Arial" charset="0"/>
            </a:endParaRPr>
          </a:p>
        </p:txBody>
      </p:sp>
      <p:sp>
        <p:nvSpPr>
          <p:cNvPr id="49" name="Text Box 5"/>
          <p:cNvSpPr txBox="1">
            <a:spLocks noChangeArrowheads="1"/>
          </p:cNvSpPr>
          <p:nvPr/>
        </p:nvSpPr>
        <p:spPr bwMode="auto">
          <a:xfrm>
            <a:off x="47926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0" name="Text Box 6"/>
          <p:cNvSpPr txBox="1">
            <a:spLocks noChangeArrowheads="1"/>
          </p:cNvSpPr>
          <p:nvPr/>
        </p:nvSpPr>
        <p:spPr bwMode="auto">
          <a:xfrm>
            <a:off x="3573462" y="224472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N</a:t>
            </a:r>
          </a:p>
        </p:txBody>
      </p:sp>
      <p:sp>
        <p:nvSpPr>
          <p:cNvPr id="51" name="Text Box 26"/>
          <p:cNvSpPr txBox="1">
            <a:spLocks noChangeArrowheads="1"/>
          </p:cNvSpPr>
          <p:nvPr/>
        </p:nvSpPr>
        <p:spPr bwMode="auto">
          <a:xfrm>
            <a:off x="2590800" y="22542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p:sp>
        <p:nvSpPr>
          <p:cNvPr id="54" name="Rounded Rectangle 21"/>
          <p:cNvSpPr>
            <a:spLocks noChangeArrowheads="1"/>
          </p:cNvSpPr>
          <p:nvPr/>
        </p:nvSpPr>
        <p:spPr bwMode="auto">
          <a:xfrm>
            <a:off x="601133" y="4191000"/>
            <a:ext cx="5554662" cy="676275"/>
          </a:xfrm>
          <a:prstGeom prst="roundRect">
            <a:avLst>
              <a:gd name="adj" fmla="val 23344"/>
            </a:avLst>
          </a:prstGeom>
          <a:solidFill>
            <a:srgbClr val="CCECFF"/>
          </a:solidFill>
          <a:ln w="9525">
            <a:noFill/>
            <a:round/>
            <a:headEnd/>
            <a:tailEnd/>
          </a:ln>
        </p:spPr>
        <p:txBody>
          <a:bodyPr/>
          <a:lstStyle/>
          <a:p>
            <a:pPr eaLnBrk="1" fontAlgn="auto" hangingPunct="1">
              <a:spcBef>
                <a:spcPts val="0"/>
              </a:spcBef>
              <a:spcAft>
                <a:spcPts val="0"/>
              </a:spcAft>
            </a:pPr>
            <a:endParaRPr lang="en-US" sz="1800" smtClean="0">
              <a:solidFill>
                <a:srgbClr val="000000"/>
              </a:solidFill>
              <a:ea typeface="MS PGothic" charset="0"/>
              <a:cs typeface="MS PGothic" charset="0"/>
            </a:endParaRPr>
          </a:p>
        </p:txBody>
      </p:sp>
      <p:sp>
        <p:nvSpPr>
          <p:cNvPr id="55" name="Text Box 3"/>
          <p:cNvSpPr txBox="1">
            <a:spLocks noChangeArrowheads="1"/>
          </p:cNvSpPr>
          <p:nvPr/>
        </p:nvSpPr>
        <p:spPr bwMode="auto">
          <a:xfrm>
            <a:off x="762000" y="431235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dirty="0" smtClean="0">
                <a:solidFill>
                  <a:srgbClr val="000000"/>
                </a:solidFill>
                <a:latin typeface="Arial" charset="0"/>
              </a:rPr>
              <a:t>0</a:t>
            </a:r>
          </a:p>
        </p:txBody>
      </p:sp>
      <p:sp>
        <p:nvSpPr>
          <p:cNvPr id="56" name="Text Box 26"/>
          <p:cNvSpPr txBox="1">
            <a:spLocks noChangeArrowheads="1"/>
          </p:cNvSpPr>
          <p:nvPr/>
        </p:nvSpPr>
        <p:spPr bwMode="auto">
          <a:xfrm>
            <a:off x="2590800" y="43218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eaLnBrk="1" fontAlgn="auto" hangingPunct="1">
              <a:spcBef>
                <a:spcPct val="50000"/>
              </a:spcBef>
              <a:spcAft>
                <a:spcPts val="0"/>
              </a:spcAft>
            </a:pPr>
            <a:r>
              <a:rPr lang="en-US" b="1" smtClean="0">
                <a:solidFill>
                  <a:srgbClr val="000000"/>
                </a:solidFill>
                <a:latin typeface="Courier New" charset="0"/>
              </a:rPr>
              <a:t>-&gt;</a:t>
            </a:r>
            <a:endParaRPr lang="en-US" b="1" smtClean="0">
              <a:solidFill>
                <a:srgbClr val="000000"/>
              </a:solidFill>
              <a:latin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2280" y="2028960"/>
              <a:ext cx="7610760" cy="4410360"/>
            </p14:xfrm>
          </p:contentPart>
        </mc:Choice>
        <mc:Fallback xmlns="">
          <p:pic>
            <p:nvPicPr>
              <p:cNvPr id="2" name="Ink 1"/>
              <p:cNvPicPr/>
              <p:nvPr/>
            </p:nvPicPr>
            <p:blipFill>
              <a:blip r:embed="rId3"/>
              <a:stretch>
                <a:fillRect/>
              </a:stretch>
            </p:blipFill>
            <p:spPr>
              <a:xfrm>
                <a:off x="952920" y="2019600"/>
                <a:ext cx="7629480" cy="4429080"/>
              </a:xfrm>
              <a:prstGeom prst="rect">
                <a:avLst/>
              </a:prstGeom>
            </p:spPr>
          </p:pic>
        </mc:Fallback>
      </mc:AlternateContent>
    </p:spTree>
    <p:extLst>
      <p:ext uri="{BB962C8B-B14F-4D97-AF65-F5344CB8AC3E}">
        <p14:creationId xmlns:p14="http://schemas.microsoft.com/office/powerpoint/2010/main" val="29926610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4036"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4037"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4038" name="Group 19"/>
          <p:cNvGrpSpPr>
            <a:grpSpLocks/>
          </p:cNvGrpSpPr>
          <p:nvPr>
            <p:custDataLst>
              <p:tags r:id="rId1"/>
            </p:custDataLst>
          </p:nvPr>
        </p:nvGrpSpPr>
        <p:grpSpPr bwMode="auto">
          <a:xfrm>
            <a:off x="365125" y="1670050"/>
            <a:ext cx="493713" cy="566738"/>
            <a:chOff x="2928" y="1051"/>
            <a:chExt cx="840" cy="957"/>
          </a:xfrm>
        </p:grpSpPr>
        <p:sp>
          <p:nvSpPr>
            <p:cNvPr id="4404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404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405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405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405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grpSp>
      <p:sp>
        <p:nvSpPr>
          <p:cNvPr id="44039"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n-ea"/>
              </a:rPr>
              <a:t>and I thought my language was </a:t>
            </a:r>
            <a:r>
              <a:rPr lang="en-US" sz="1100" i="1">
                <a:solidFill>
                  <a:srgbClr val="008000"/>
                </a:solidFill>
                <a:latin typeface="Calibri" pitchFamily="34" charset="0"/>
                <a:ea typeface="+mn-ea"/>
              </a:rPr>
              <a:t>alien</a:t>
            </a:r>
            <a:r>
              <a:rPr lang="en-US" sz="1100">
                <a:solidFill>
                  <a:srgbClr val="008000"/>
                </a:solidFill>
                <a:latin typeface="Calibri" pitchFamily="34" charset="0"/>
                <a:ea typeface="+mn-ea"/>
              </a:rPr>
              <a:t>!</a:t>
            </a:r>
          </a:p>
        </p:txBody>
      </p:sp>
    </p:spTree>
    <p:extLst>
      <p:ext uri="{BB962C8B-B14F-4D97-AF65-F5344CB8AC3E}">
        <p14:creationId xmlns:p14="http://schemas.microsoft.com/office/powerpoint/2010/main" val="798792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Picture 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363538"/>
            <a:ext cx="9144000"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ounded Rectangle 4"/>
          <p:cNvSpPr>
            <a:spLocks noChangeArrowheads="1"/>
          </p:cNvSpPr>
          <p:nvPr/>
        </p:nvSpPr>
        <p:spPr bwMode="auto">
          <a:xfrm>
            <a:off x="187325" y="1423988"/>
            <a:ext cx="8686800" cy="1066800"/>
          </a:xfrm>
          <a:prstGeom prst="roundRect">
            <a:avLst>
              <a:gd name="adj" fmla="val 16667"/>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5060" name="Rounded Rectangle 5"/>
          <p:cNvSpPr>
            <a:spLocks noChangeArrowheads="1"/>
          </p:cNvSpPr>
          <p:nvPr/>
        </p:nvSpPr>
        <p:spPr bwMode="auto">
          <a:xfrm>
            <a:off x="5791200" y="2438400"/>
            <a:ext cx="3048000" cy="4191000"/>
          </a:xfrm>
          <a:prstGeom prst="roundRect">
            <a:avLst>
              <a:gd name="adj" fmla="val 2875"/>
            </a:avLst>
          </a:prstGeom>
          <a:solidFill>
            <a:schemeClr val="bg1"/>
          </a:solidFill>
          <a:ln w="9525">
            <a:solidFill>
              <a:schemeClr val="bg1"/>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5061" name="TextBox 6"/>
          <p:cNvSpPr txBox="1">
            <a:spLocks noChangeArrowheads="1"/>
          </p:cNvSpPr>
          <p:nvPr/>
        </p:nvSpPr>
        <p:spPr bwMode="auto">
          <a:xfrm>
            <a:off x="5780088" y="1381125"/>
            <a:ext cx="30956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ts val="0"/>
              </a:spcBef>
              <a:spcAft>
                <a:spcPts val="0"/>
              </a:spcAft>
            </a:pPr>
            <a:r>
              <a:rPr lang="en-US" sz="1500">
                <a:solidFill>
                  <a:prstClr val="black"/>
                </a:solidFill>
              </a:rPr>
              <a:t>Seventy years ago, in 1940, a popular science magazine published a short article that set in motion one of the trendiest intellectual fads of the 20th century. At first glance, there seemed little about the article to augur its subsequent celebrity. Neither the title, </a:t>
            </a:r>
            <a:r>
              <a:rPr lang="ja-JP" altLang="en-US" sz="1500">
                <a:solidFill>
                  <a:prstClr val="black"/>
                </a:solidFill>
              </a:rPr>
              <a:t>“</a:t>
            </a:r>
            <a:r>
              <a:rPr lang="en-US" altLang="ja-JP" sz="1500">
                <a:solidFill>
                  <a:prstClr val="black"/>
                </a:solidFill>
              </a:rPr>
              <a:t>Science and Linguistics,</a:t>
            </a:r>
            <a:r>
              <a:rPr lang="ja-JP" altLang="en-US" sz="1500">
                <a:solidFill>
                  <a:prstClr val="black"/>
                </a:solidFill>
              </a:rPr>
              <a:t>”</a:t>
            </a:r>
            <a:r>
              <a:rPr lang="en-US" altLang="ja-JP" sz="1500">
                <a:solidFill>
                  <a:prstClr val="black"/>
                </a:solidFill>
              </a:rPr>
              <a:t> nor the magazine, M.I.T.</a:t>
            </a:r>
            <a:r>
              <a:rPr lang="ja-JP" altLang="en-US" sz="1500">
                <a:solidFill>
                  <a:prstClr val="black"/>
                </a:solidFill>
              </a:rPr>
              <a:t>’</a:t>
            </a:r>
            <a:r>
              <a:rPr lang="en-US" altLang="ja-JP" sz="1500">
                <a:solidFill>
                  <a:prstClr val="black"/>
                </a:solidFill>
              </a:rPr>
              <a:t>s Technology Review, was most people</a:t>
            </a:r>
            <a:r>
              <a:rPr lang="ja-JP" altLang="en-US" sz="1500">
                <a:solidFill>
                  <a:prstClr val="black"/>
                </a:solidFill>
              </a:rPr>
              <a:t>’</a:t>
            </a:r>
            <a:r>
              <a:rPr lang="en-US" altLang="ja-JP" sz="1500">
                <a:solidFill>
                  <a:prstClr val="black"/>
                </a:solidFill>
              </a:rPr>
              <a:t>s idea of glamour. And the author, a chemical engineer who worked for an insurance company and moonlighted as an anthropology lecturer at Yale University, was an unlikely candidate for international superstardom. And yet Benjamin Lee Whorf let loose an alluring idea about language</a:t>
            </a:r>
            <a:r>
              <a:rPr lang="ja-JP" altLang="en-US" sz="1500">
                <a:solidFill>
                  <a:prstClr val="black"/>
                </a:solidFill>
              </a:rPr>
              <a:t>’</a:t>
            </a:r>
            <a:r>
              <a:rPr lang="en-US" altLang="ja-JP" sz="1500">
                <a:solidFill>
                  <a:prstClr val="black"/>
                </a:solidFill>
              </a:rPr>
              <a:t>s power over the mind, and his stirring prose seduced a whole generation into believing that our mother tongue restricts what we are able to think.</a:t>
            </a:r>
            <a:endParaRPr lang="en-US" sz="1500">
              <a:solidFill>
                <a:prstClr val="black"/>
              </a:solidFill>
            </a:endParaRPr>
          </a:p>
        </p:txBody>
      </p:sp>
      <p:grpSp>
        <p:nvGrpSpPr>
          <p:cNvPr id="45062" name="Group 19"/>
          <p:cNvGrpSpPr>
            <a:grpSpLocks/>
          </p:cNvGrpSpPr>
          <p:nvPr>
            <p:custDataLst>
              <p:tags r:id="rId1"/>
            </p:custDataLst>
          </p:nvPr>
        </p:nvGrpSpPr>
        <p:grpSpPr bwMode="auto">
          <a:xfrm>
            <a:off x="365125" y="1670050"/>
            <a:ext cx="493713" cy="566738"/>
            <a:chOff x="2928" y="1051"/>
            <a:chExt cx="840" cy="957"/>
          </a:xfrm>
        </p:grpSpPr>
        <p:sp>
          <p:nvSpPr>
            <p:cNvPr id="45066"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67"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68"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69"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0"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1"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2"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3"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4"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45075"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5076"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5077"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5078"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grpSp>
      <p:sp>
        <p:nvSpPr>
          <p:cNvPr id="45063" name="Rectangle 5"/>
          <p:cNvSpPr>
            <a:spLocks noChangeArrowheads="1"/>
          </p:cNvSpPr>
          <p:nvPr/>
        </p:nvSpPr>
        <p:spPr bwMode="auto">
          <a:xfrm>
            <a:off x="831850" y="1470025"/>
            <a:ext cx="1447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sz="1100">
                <a:solidFill>
                  <a:srgbClr val="008000"/>
                </a:solidFill>
                <a:latin typeface="Calibri" pitchFamily="34" charset="0"/>
                <a:ea typeface="+mn-ea"/>
              </a:rPr>
              <a:t>and I thought my language was </a:t>
            </a:r>
            <a:r>
              <a:rPr lang="en-US" sz="1100" i="1">
                <a:solidFill>
                  <a:srgbClr val="008000"/>
                </a:solidFill>
                <a:latin typeface="Calibri" pitchFamily="34" charset="0"/>
                <a:ea typeface="+mn-ea"/>
              </a:rPr>
              <a:t>alien</a:t>
            </a:r>
            <a:r>
              <a:rPr lang="en-US" sz="1100">
                <a:solidFill>
                  <a:srgbClr val="008000"/>
                </a:solidFill>
                <a:latin typeface="Calibri" pitchFamily="34" charset="0"/>
                <a:ea typeface="+mn-ea"/>
              </a:rPr>
              <a:t>!</a:t>
            </a:r>
          </a:p>
        </p:txBody>
      </p:sp>
      <p:pic>
        <p:nvPicPr>
          <p:cNvPr id="45064" name="Picture 20"/>
          <p:cNvPicPr>
            <a:picLocks noChangeAspect="1" noChangeArrowheads="1"/>
          </p:cNvPicPr>
          <p:nvPr/>
        </p:nvPicPr>
        <p:blipFill>
          <a:blip r:embed="rId17">
            <a:extLst>
              <a:ext uri="{28A0092B-C50C-407E-A947-70E740481C1C}">
                <a14:useLocalDpi xmlns:a14="http://schemas.microsoft.com/office/drawing/2010/main" val="0"/>
              </a:ext>
            </a:extLst>
          </a:blip>
          <a:srcRect l="2452" t="47473" r="37692" b="11749"/>
          <a:stretch>
            <a:fillRect/>
          </a:stretch>
        </p:blipFill>
        <p:spPr bwMode="auto">
          <a:xfrm>
            <a:off x="19050" y="1600200"/>
            <a:ext cx="9124950" cy="4419600"/>
          </a:xfrm>
          <a:prstGeom prst="rect">
            <a:avLst/>
          </a:prstGeom>
          <a:noFill/>
          <a:ln w="38100">
            <a:solidFill>
              <a:srgbClr val="120DF3"/>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339480" y="3893400"/>
              <a:ext cx="8286840" cy="1795320"/>
            </p14:xfrm>
          </p:contentPart>
        </mc:Choice>
        <mc:Fallback xmlns="">
          <p:pic>
            <p:nvPicPr>
              <p:cNvPr id="2" name="Ink 1"/>
              <p:cNvPicPr/>
              <p:nvPr/>
            </p:nvPicPr>
            <p:blipFill>
              <a:blip r:embed="rId19"/>
              <a:stretch>
                <a:fillRect/>
              </a:stretch>
            </p:blipFill>
            <p:spPr>
              <a:xfrm>
                <a:off x="330120" y="3884040"/>
                <a:ext cx="8305560" cy="1814040"/>
              </a:xfrm>
              <a:prstGeom prst="rect">
                <a:avLst/>
              </a:prstGeom>
            </p:spPr>
          </p:pic>
        </mc:Fallback>
      </mc:AlternateContent>
    </p:spTree>
    <p:extLst>
      <p:ext uri="{BB962C8B-B14F-4D97-AF65-F5344CB8AC3E}">
        <p14:creationId xmlns:p14="http://schemas.microsoft.com/office/powerpoint/2010/main" val="7034407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ext Box 15"/>
          <p:cNvSpPr txBox="1">
            <a:spLocks noChangeArrowheads="1"/>
          </p:cNvSpPr>
          <p:nvPr/>
        </p:nvSpPr>
        <p:spPr bwMode="auto">
          <a:xfrm>
            <a:off x="76200" y="3169356"/>
            <a:ext cx="7181962" cy="1569660"/>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ts val="0"/>
              </a:spcBef>
              <a:spcAft>
                <a:spcPts val="0"/>
              </a:spcAft>
            </a:pPr>
            <a:r>
              <a:rPr lang="en-US" sz="3200" b="1" dirty="0" smtClean="0">
                <a:solidFill>
                  <a:prstClr val="black"/>
                </a:solidFill>
                <a:latin typeface="+mj-lt"/>
              </a:rPr>
              <a:t>Office hours </a:t>
            </a:r>
            <a:r>
              <a:rPr lang="en-US" sz="3200" dirty="0" smtClean="0">
                <a:solidFill>
                  <a:prstClr val="black"/>
                </a:solidFill>
                <a:latin typeface="+mj-lt"/>
              </a:rPr>
              <a:t>Fri. afternoon…</a:t>
            </a:r>
          </a:p>
          <a:p>
            <a:pPr algn="ctr" eaLnBrk="1" fontAlgn="auto" hangingPunct="1">
              <a:spcBef>
                <a:spcPts val="0"/>
              </a:spcBef>
              <a:spcAft>
                <a:spcPts val="0"/>
              </a:spcAft>
            </a:pPr>
            <a:r>
              <a:rPr lang="en-US" sz="3200" b="1" dirty="0" smtClean="0">
                <a:solidFill>
                  <a:prstClr val="black"/>
                </a:solidFill>
                <a:latin typeface="+mj-lt"/>
              </a:rPr>
              <a:t>Tutoring </a:t>
            </a:r>
            <a:r>
              <a:rPr lang="en-US" sz="3200" b="1" dirty="0">
                <a:solidFill>
                  <a:prstClr val="black"/>
                </a:solidFill>
                <a:latin typeface="+mj-lt"/>
              </a:rPr>
              <a:t>hours </a:t>
            </a:r>
            <a:r>
              <a:rPr lang="en-US" sz="3200" dirty="0">
                <a:solidFill>
                  <a:prstClr val="black"/>
                </a:solidFill>
                <a:latin typeface="+mj-lt"/>
              </a:rPr>
              <a:t>all </a:t>
            </a:r>
            <a:r>
              <a:rPr lang="en-US" sz="3200" dirty="0" smtClean="0">
                <a:solidFill>
                  <a:prstClr val="black"/>
                </a:solidFill>
                <a:latin typeface="+mj-lt"/>
              </a:rPr>
              <a:t>weekend </a:t>
            </a:r>
            <a:r>
              <a:rPr lang="en-US" sz="3200" dirty="0">
                <a:solidFill>
                  <a:prstClr val="black"/>
                </a:solidFill>
                <a:latin typeface="+mj-lt"/>
              </a:rPr>
              <a:t>+</a:t>
            </a:r>
            <a:r>
              <a:rPr lang="en-US" sz="3200" dirty="0" smtClean="0">
                <a:solidFill>
                  <a:prstClr val="black"/>
                </a:solidFill>
                <a:latin typeface="+mj-lt"/>
              </a:rPr>
              <a:t> Monday evenings @ LAC lab</a:t>
            </a:r>
            <a:r>
              <a:rPr lang="en-US" sz="3200" dirty="0">
                <a:solidFill>
                  <a:prstClr val="black"/>
                </a:solidFill>
                <a:latin typeface="+mj-lt"/>
              </a:rPr>
              <a:t> </a:t>
            </a:r>
            <a:r>
              <a:rPr lang="en-US" sz="3200" dirty="0" smtClean="0">
                <a:solidFill>
                  <a:prstClr val="black"/>
                </a:solidFill>
                <a:latin typeface="+mj-lt"/>
              </a:rPr>
              <a:t>and across all 5Cs…</a:t>
            </a:r>
            <a:endParaRPr lang="en-US" sz="3200" i="1" dirty="0">
              <a:solidFill>
                <a:prstClr val="black"/>
              </a:solidFill>
              <a:latin typeface="+mj-lt"/>
            </a:endParaRPr>
          </a:p>
        </p:txBody>
      </p:sp>
      <p:sp>
        <p:nvSpPr>
          <p:cNvPr id="4" name="Cloud 3"/>
          <p:cNvSpPr/>
          <p:nvPr/>
        </p:nvSpPr>
        <p:spPr bwMode="auto">
          <a:xfrm flipV="1">
            <a:off x="6705600" y="2534718"/>
            <a:ext cx="1295400" cy="84966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n-ea"/>
            </a:endParaRPr>
          </a:p>
        </p:txBody>
      </p:sp>
      <p:sp>
        <p:nvSpPr>
          <p:cNvPr id="49155" name="Text Box 6"/>
          <p:cNvSpPr txBox="1">
            <a:spLocks noChangeArrowheads="1"/>
          </p:cNvSpPr>
          <p:nvPr/>
        </p:nvSpPr>
        <p:spPr bwMode="auto">
          <a:xfrm>
            <a:off x="2133600" y="1236751"/>
            <a:ext cx="4343400" cy="707886"/>
          </a:xfrm>
          <a:prstGeom prst="rect">
            <a:avLst/>
          </a:prstGeom>
          <a:solidFill>
            <a:srgbClr val="CCFFCC"/>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b="1" dirty="0" smtClean="0">
                <a:solidFill>
                  <a:srgbClr val="008000"/>
                </a:solidFill>
                <a:latin typeface="Calibri" panose="020F0502020204030204" pitchFamily="34" charset="0"/>
              </a:rPr>
              <a:t>You are not alone!</a:t>
            </a:r>
            <a:endParaRPr lang="en-US" sz="4000" dirty="0">
              <a:solidFill>
                <a:srgbClr val="008000"/>
              </a:solidFill>
              <a:latin typeface="Calibri" panose="020F0502020204030204" pitchFamily="34" charset="0"/>
            </a:endParaRPr>
          </a:p>
        </p:txBody>
      </p:sp>
      <p:grpSp>
        <p:nvGrpSpPr>
          <p:cNvPr id="9" name="Group 19"/>
          <p:cNvGrpSpPr>
            <a:grpSpLocks/>
          </p:cNvGrpSpPr>
          <p:nvPr>
            <p:custDataLst>
              <p:tags r:id="rId1"/>
            </p:custDataLst>
          </p:nvPr>
        </p:nvGrpSpPr>
        <p:grpSpPr bwMode="auto">
          <a:xfrm>
            <a:off x="7912242" y="1654812"/>
            <a:ext cx="493712" cy="566738"/>
            <a:chOff x="2928" y="1051"/>
            <a:chExt cx="840" cy="957"/>
          </a:xfrm>
        </p:grpSpPr>
        <p:sp>
          <p:nvSpPr>
            <p:cNvPr id="10"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1"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2"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3"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4"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5"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6"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7"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8"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a:solidFill>
                  <a:prstClr val="black"/>
                </a:solidFill>
                <a:latin typeface="Calibri"/>
                <a:ea typeface="+mn-ea"/>
              </a:endParaRPr>
            </a:p>
          </p:txBody>
        </p:sp>
        <p:sp>
          <p:nvSpPr>
            <p:cNvPr id="19"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20"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21"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22"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grpSp>
      <p:sp>
        <p:nvSpPr>
          <p:cNvPr id="3" name="TextBox 2"/>
          <p:cNvSpPr txBox="1"/>
          <p:nvPr/>
        </p:nvSpPr>
        <p:spPr>
          <a:xfrm>
            <a:off x="7208644" y="1359861"/>
            <a:ext cx="897692"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n-ea"/>
              </a:rPr>
              <a:t>I can attest to that!</a:t>
            </a:r>
            <a:endParaRPr lang="en-US" sz="1200" dirty="0">
              <a:solidFill>
                <a:srgbClr val="008000"/>
              </a:solidFill>
              <a:latin typeface="Calibri" panose="020F0502020204030204" pitchFamily="34" charset="0"/>
              <a:ea typeface="+mn-ea"/>
            </a:endParaRPr>
          </a:p>
        </p:txBody>
      </p:sp>
      <p:sp>
        <p:nvSpPr>
          <p:cNvPr id="24" name="Rectangle 16"/>
          <p:cNvSpPr>
            <a:spLocks noChangeArrowheads="1"/>
          </p:cNvSpPr>
          <p:nvPr/>
        </p:nvSpPr>
        <p:spPr bwMode="auto">
          <a:xfrm>
            <a:off x="7848600" y="3586216"/>
            <a:ext cx="508000" cy="535313"/>
          </a:xfrm>
          <a:prstGeom prst="rect">
            <a:avLst/>
          </a:prstGeom>
          <a:solidFill>
            <a:srgbClr val="00FB11"/>
          </a:solidFill>
          <a:ln w="9525">
            <a:noFill/>
            <a:round/>
            <a:headEnd/>
            <a:tailEnd/>
          </a:ln>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25" name="TextBox 24"/>
          <p:cNvSpPr txBox="1"/>
          <p:nvPr/>
        </p:nvSpPr>
        <p:spPr>
          <a:xfrm>
            <a:off x="6840267" y="2717429"/>
            <a:ext cx="953295" cy="461665"/>
          </a:xfrm>
          <a:prstGeom prst="rect">
            <a:avLst/>
          </a:prstGeom>
          <a:noFill/>
        </p:spPr>
        <p:txBody>
          <a:bodyPr wrap="square" rtlCol="0">
            <a:spAutoFit/>
          </a:bodyPr>
          <a:lstStyle/>
          <a:p>
            <a:pPr algn="ctr" eaLnBrk="1" fontAlgn="auto" hangingPunct="1">
              <a:spcBef>
                <a:spcPts val="0"/>
              </a:spcBef>
              <a:spcAft>
                <a:spcPts val="0"/>
              </a:spcAft>
            </a:pPr>
            <a:r>
              <a:rPr lang="en-US" sz="1200" dirty="0" smtClean="0">
                <a:solidFill>
                  <a:srgbClr val="008000"/>
                </a:solidFill>
                <a:latin typeface="Calibri" panose="020F0502020204030204" pitchFamily="34" charset="0"/>
                <a:ea typeface="+mn-ea"/>
              </a:rPr>
              <a:t>Lead on!       I will follow.</a:t>
            </a:r>
            <a:endParaRPr lang="en-US" sz="1200" dirty="0">
              <a:solidFill>
                <a:srgbClr val="008000"/>
              </a:solidFill>
              <a:latin typeface="Calibri" panose="020F0502020204030204" pitchFamily="34" charset="0"/>
              <a:ea typeface="+mn-ea"/>
            </a:endParaRPr>
          </a:p>
        </p:txBody>
      </p:sp>
      <p:sp>
        <p:nvSpPr>
          <p:cNvPr id="5" name="Oval 4"/>
          <p:cNvSpPr/>
          <p:nvPr/>
        </p:nvSpPr>
        <p:spPr bwMode="auto">
          <a:xfrm>
            <a:off x="7861300" y="3359624"/>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n-ea"/>
            </a:endParaRPr>
          </a:p>
        </p:txBody>
      </p:sp>
      <p:sp>
        <p:nvSpPr>
          <p:cNvPr id="28" name="Oval 27"/>
          <p:cNvSpPr/>
          <p:nvPr/>
        </p:nvSpPr>
        <p:spPr bwMode="auto">
          <a:xfrm>
            <a:off x="7921289" y="3469914"/>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n-ea"/>
            </a:endParaRPr>
          </a:p>
        </p:txBody>
      </p:sp>
      <p:sp>
        <p:nvSpPr>
          <p:cNvPr id="29" name="Text Box 6"/>
          <p:cNvSpPr txBox="1">
            <a:spLocks noChangeArrowheads="1"/>
          </p:cNvSpPr>
          <p:nvPr/>
        </p:nvSpPr>
        <p:spPr bwMode="auto">
          <a:xfrm>
            <a:off x="152400" y="99536"/>
            <a:ext cx="8010290" cy="92333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fontAlgn="auto" hangingPunct="1">
              <a:spcBef>
                <a:spcPct val="50000"/>
              </a:spcBef>
              <a:spcAft>
                <a:spcPts val="0"/>
              </a:spcAft>
            </a:pPr>
            <a:r>
              <a:rPr lang="en-US" sz="5400" dirty="0" smtClean="0">
                <a:solidFill>
                  <a:prstClr val="black"/>
                </a:solidFill>
                <a:latin typeface="Cambria" panose="02040503050406030204" pitchFamily="18" charset="0"/>
              </a:rPr>
              <a:t>As you head </a:t>
            </a:r>
            <a:r>
              <a:rPr lang="en-US" sz="5400" b="1" i="1" dirty="0" smtClean="0">
                <a:solidFill>
                  <a:prstClr val="black"/>
                </a:solidFill>
                <a:latin typeface="Cambria" panose="02040503050406030204" pitchFamily="18" charset="0"/>
              </a:rPr>
              <a:t>west-</a:t>
            </a:r>
            <a:r>
              <a:rPr lang="en-US" sz="5400" dirty="0" smtClean="0">
                <a:solidFill>
                  <a:prstClr val="black"/>
                </a:solidFill>
                <a:latin typeface="Cambria" panose="02040503050406030204" pitchFamily="18" charset="0"/>
              </a:rPr>
              <a:t>wards…</a:t>
            </a:r>
            <a:endParaRPr lang="en-US" sz="5400" dirty="0">
              <a:solidFill>
                <a:prstClr val="black"/>
              </a:solidFill>
              <a:latin typeface="Cambria" panose="02040503050406030204" pitchFamily="18" charset="0"/>
            </a:endParaRPr>
          </a:p>
        </p:txBody>
      </p:sp>
      <p:grpSp>
        <p:nvGrpSpPr>
          <p:cNvPr id="6" name="Group 5"/>
          <p:cNvGrpSpPr/>
          <p:nvPr/>
        </p:nvGrpSpPr>
        <p:grpSpPr>
          <a:xfrm rot="21274690">
            <a:off x="3396274" y="4725286"/>
            <a:ext cx="5410200" cy="1584697"/>
            <a:chOff x="3200400" y="4798500"/>
            <a:chExt cx="5410200" cy="1752600"/>
          </a:xfrm>
        </p:grpSpPr>
        <p:sp>
          <p:nvSpPr>
            <p:cNvPr id="2" name="Rounded Rectangle 1"/>
            <p:cNvSpPr/>
            <p:nvPr/>
          </p:nvSpPr>
          <p:spPr bwMode="auto">
            <a:xfrm>
              <a:off x="3200400" y="4798500"/>
              <a:ext cx="5410200" cy="1752600"/>
            </a:xfrm>
            <a:prstGeom prst="roundRect">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prstClr val="black"/>
                </a:solidFill>
                <a:latin typeface="Times" pitchFamily="1" charset="0"/>
                <a:ea typeface="+mn-ea"/>
              </a:endParaRPr>
            </a:p>
          </p:txBody>
        </p:sp>
        <p:sp>
          <p:nvSpPr>
            <p:cNvPr id="49154" name="Text Box 5"/>
            <p:cNvSpPr txBox="1">
              <a:spLocks noChangeArrowheads="1"/>
            </p:cNvSpPr>
            <p:nvPr/>
          </p:nvSpPr>
          <p:spPr bwMode="auto">
            <a:xfrm>
              <a:off x="3544095" y="5257800"/>
              <a:ext cx="4685505" cy="707886"/>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fontAlgn="auto" hangingPunct="1">
                <a:spcBef>
                  <a:spcPct val="50000"/>
                </a:spcBef>
                <a:spcAft>
                  <a:spcPts val="0"/>
                </a:spcAft>
              </a:pPr>
              <a:r>
                <a:rPr lang="en-US" sz="4000" dirty="0">
                  <a:solidFill>
                    <a:prstClr val="black"/>
                  </a:solidFill>
                  <a:latin typeface="Cambria" pitchFamily="18" charset="0"/>
                </a:rPr>
                <a:t>Happy </a:t>
              </a:r>
              <a:r>
                <a:rPr lang="en-US" sz="4000" dirty="0" err="1">
                  <a:solidFill>
                    <a:prstClr val="black"/>
                  </a:solidFill>
                  <a:latin typeface="Cambria" pitchFamily="18" charset="0"/>
                </a:rPr>
                <a:t>Picobotting</a:t>
              </a:r>
              <a:r>
                <a:rPr lang="en-US" sz="4000" dirty="0">
                  <a:solidFill>
                    <a:prstClr val="black"/>
                  </a:solidFill>
                  <a:latin typeface="Cambria" pitchFamily="18" charset="0"/>
                </a:rPr>
                <a:t>!</a:t>
              </a:r>
            </a:p>
          </p:txBody>
        </p:sp>
      </p:grpSp>
    </p:spTree>
    <p:extLst>
      <p:ext uri="{BB962C8B-B14F-4D97-AF65-F5344CB8AC3E}">
        <p14:creationId xmlns:p14="http://schemas.microsoft.com/office/powerpoint/2010/main" val="831508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627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1"/>
          <p:cNvSpPr txBox="1">
            <a:spLocks noChangeArrowheads="1"/>
          </p:cNvSpPr>
          <p:nvPr/>
        </p:nvSpPr>
        <p:spPr bwMode="auto">
          <a:xfrm>
            <a:off x="152400" y="175736"/>
            <a:ext cx="76168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i="1" dirty="0" smtClean="0">
                <a:latin typeface="Cambria" panose="02040503050406030204" pitchFamily="18" charset="0"/>
                <a:cs typeface="Times New Roman" pitchFamily="18" charset="0"/>
              </a:rPr>
              <a:t>The Rule:</a:t>
            </a:r>
            <a:r>
              <a:rPr lang="en-US" sz="4200" dirty="0" smtClean="0">
                <a:latin typeface="Cambria" pitchFamily="18" charset="0"/>
                <a:cs typeface="Times New Roman" pitchFamily="18" charset="0"/>
              </a:rPr>
              <a:t>   </a:t>
            </a:r>
            <a:r>
              <a:rPr lang="en-US" sz="4200" dirty="0" smtClean="0">
                <a:latin typeface="Calibri" panose="020F0502020204030204" pitchFamily="34" charset="0"/>
                <a:cs typeface="Times New Roman" pitchFamily="18" charset="0"/>
              </a:rPr>
              <a:t>One step per rule</a:t>
            </a:r>
            <a:endParaRPr lang="en-US" sz="4200" dirty="0">
              <a:latin typeface="Calibri" panose="020F0502020204030204" pitchFamily="34" charset="0"/>
              <a:cs typeface="Times New Roman" pitchFamily="18" charset="0"/>
            </a:endParaRPr>
          </a:p>
        </p:txBody>
      </p:sp>
      <p:sp>
        <p:nvSpPr>
          <p:cNvPr id="9" name="Rectangle 8"/>
          <p:cNvSpPr/>
          <p:nvPr/>
        </p:nvSpPr>
        <p:spPr bwMode="auto">
          <a:xfrm>
            <a:off x="703189"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5" name="Rectangle 24"/>
          <p:cNvSpPr/>
          <p:nvPr/>
        </p:nvSpPr>
        <p:spPr bwMode="auto">
          <a:xfrm>
            <a:off x="243840"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Rectangle 26"/>
          <p:cNvSpPr/>
          <p:nvPr/>
        </p:nvSpPr>
        <p:spPr bwMode="auto">
          <a:xfrm>
            <a:off x="1162538" y="1636284"/>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Rectangle 27"/>
          <p:cNvSpPr/>
          <p:nvPr/>
        </p:nvSpPr>
        <p:spPr bwMode="auto">
          <a:xfrm>
            <a:off x="1580323"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ectangle 29"/>
          <p:cNvSpPr/>
          <p:nvPr/>
        </p:nvSpPr>
        <p:spPr bwMode="auto">
          <a:xfrm>
            <a:off x="2499021"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Rectangle 30"/>
          <p:cNvSpPr/>
          <p:nvPr/>
        </p:nvSpPr>
        <p:spPr bwMode="auto">
          <a:xfrm>
            <a:off x="2958370" y="1636284"/>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 name="Rectangle 31"/>
          <p:cNvSpPr/>
          <p:nvPr/>
        </p:nvSpPr>
        <p:spPr bwMode="auto">
          <a:xfrm>
            <a:off x="3376154"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702537" y="21017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243840" y="209297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61234" y="2101719"/>
            <a:ext cx="415636" cy="457200"/>
          </a:xfrm>
          <a:prstGeom prst="rect">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4" name="Rectangle 43"/>
          <p:cNvSpPr/>
          <p:nvPr/>
        </p:nvSpPr>
        <p:spPr bwMode="auto">
          <a:xfrm>
            <a:off x="1584011" y="21017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500323" y="21017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959020" y="21017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3376154" y="209297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702537" y="25589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43840" y="254966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161234" y="25589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1584011" y="25589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2500323" y="25589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959020" y="25589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3376154" y="254966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Rectangle 56"/>
          <p:cNvSpPr/>
          <p:nvPr/>
        </p:nvSpPr>
        <p:spPr bwMode="auto">
          <a:xfrm>
            <a:off x="702537" y="30213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8" name="Rectangle 57"/>
          <p:cNvSpPr/>
          <p:nvPr/>
        </p:nvSpPr>
        <p:spPr bwMode="auto">
          <a:xfrm>
            <a:off x="243840" y="3006357"/>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1161234" y="302130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1584011" y="30213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2500323" y="30213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2959020" y="302130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376154" y="3006357"/>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702537" y="346813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243840" y="346304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1161234" y="346813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1584011" y="346813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Rectangle 69"/>
          <p:cNvSpPr/>
          <p:nvPr/>
        </p:nvSpPr>
        <p:spPr bwMode="auto">
          <a:xfrm>
            <a:off x="2500323" y="346813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1" name="Rectangle 70"/>
          <p:cNvSpPr/>
          <p:nvPr/>
        </p:nvSpPr>
        <p:spPr bwMode="auto">
          <a:xfrm>
            <a:off x="2959020" y="346813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3376154" y="346304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702537" y="39305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243840" y="391973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1161234" y="393051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1584011" y="39305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2500323" y="39305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2959020" y="39305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3376154" y="391973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9" name="Rectangle 98"/>
          <p:cNvSpPr/>
          <p:nvPr/>
        </p:nvSpPr>
        <p:spPr bwMode="auto">
          <a:xfrm>
            <a:off x="703189"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Rectangle 99"/>
          <p:cNvSpPr/>
          <p:nvPr/>
        </p:nvSpPr>
        <p:spPr bwMode="auto">
          <a:xfrm>
            <a:off x="243840"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1" name="Rectangle 100"/>
          <p:cNvSpPr/>
          <p:nvPr/>
        </p:nvSpPr>
        <p:spPr bwMode="auto">
          <a:xfrm>
            <a:off x="1162538" y="437902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2" name="Rectangle 101"/>
          <p:cNvSpPr/>
          <p:nvPr/>
        </p:nvSpPr>
        <p:spPr bwMode="auto">
          <a:xfrm>
            <a:off x="1580323"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4" name="Rectangle 103"/>
          <p:cNvSpPr/>
          <p:nvPr/>
        </p:nvSpPr>
        <p:spPr bwMode="auto">
          <a:xfrm>
            <a:off x="2499021"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5" name="Rectangle 104"/>
          <p:cNvSpPr/>
          <p:nvPr/>
        </p:nvSpPr>
        <p:spPr bwMode="auto">
          <a:xfrm>
            <a:off x="2958370" y="437902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6" name="Rectangle 105"/>
          <p:cNvSpPr/>
          <p:nvPr/>
        </p:nvSpPr>
        <p:spPr bwMode="auto">
          <a:xfrm>
            <a:off x="3376154"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7" name="Rectangle 106"/>
          <p:cNvSpPr/>
          <p:nvPr/>
        </p:nvSpPr>
        <p:spPr bwMode="auto">
          <a:xfrm>
            <a:off x="2039672"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8" name="Rectangle 107"/>
          <p:cNvSpPr/>
          <p:nvPr/>
        </p:nvSpPr>
        <p:spPr bwMode="auto">
          <a:xfrm>
            <a:off x="2043712" y="210780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9" name="Rectangle 108"/>
          <p:cNvSpPr/>
          <p:nvPr/>
        </p:nvSpPr>
        <p:spPr bwMode="auto">
          <a:xfrm>
            <a:off x="2043712" y="256500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0" name="Rectangle 109"/>
          <p:cNvSpPr/>
          <p:nvPr/>
        </p:nvSpPr>
        <p:spPr bwMode="auto">
          <a:xfrm>
            <a:off x="2043712" y="301990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1" name="Rectangle 110"/>
          <p:cNvSpPr/>
          <p:nvPr/>
        </p:nvSpPr>
        <p:spPr bwMode="auto">
          <a:xfrm>
            <a:off x="2043712" y="346674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2" name="Rectangle 111"/>
          <p:cNvSpPr/>
          <p:nvPr/>
        </p:nvSpPr>
        <p:spPr bwMode="auto">
          <a:xfrm>
            <a:off x="2043712" y="39357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ectangle 112"/>
          <p:cNvSpPr/>
          <p:nvPr/>
        </p:nvSpPr>
        <p:spPr bwMode="auto">
          <a:xfrm>
            <a:off x="2039672"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0"/>
          <p:cNvSpPr txBox="1">
            <a:spLocks noChangeArrowheads="1"/>
          </p:cNvSpPr>
          <p:nvPr/>
        </p:nvSpPr>
        <p:spPr bwMode="auto">
          <a:xfrm>
            <a:off x="4014216" y="16764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(A) </a:t>
            </a:r>
            <a:r>
              <a:rPr lang="en-US" sz="1500" dirty="0" smtClean="0">
                <a:latin typeface="Cambria" pitchFamily="18" charset="0"/>
              </a:rPr>
              <a:t>run?  ___________________</a:t>
            </a:r>
            <a:endParaRPr lang="en-US" sz="1500" dirty="0">
              <a:latin typeface="Cambria" pitchFamily="18" charset="0"/>
            </a:endParaRPr>
          </a:p>
        </p:txBody>
      </p:sp>
      <p:sp>
        <p:nvSpPr>
          <p:cNvPr id="116" name="Text Box 10"/>
          <p:cNvSpPr txBox="1">
            <a:spLocks noChangeArrowheads="1"/>
          </p:cNvSpPr>
          <p:nvPr/>
        </p:nvSpPr>
        <p:spPr bwMode="auto">
          <a:xfrm>
            <a:off x="4015714" y="21152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(B) </a:t>
            </a:r>
            <a:r>
              <a:rPr lang="en-US" sz="1500" dirty="0" smtClean="0">
                <a:latin typeface="Cambria" pitchFamily="18" charset="0"/>
              </a:rPr>
              <a:t>run?  ___________________</a:t>
            </a:r>
            <a:endParaRPr lang="en-US" sz="1500" dirty="0">
              <a:latin typeface="Cambria" pitchFamily="18" charset="0"/>
            </a:endParaRPr>
          </a:p>
        </p:txBody>
      </p:sp>
      <p:sp>
        <p:nvSpPr>
          <p:cNvPr id="117" name="Text Box 10"/>
          <p:cNvSpPr txBox="1">
            <a:spLocks noChangeArrowheads="1"/>
          </p:cNvSpPr>
          <p:nvPr/>
        </p:nvSpPr>
        <p:spPr bwMode="auto">
          <a:xfrm>
            <a:off x="4015714" y="25724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(C) </a:t>
            </a:r>
            <a:r>
              <a:rPr lang="en-US" sz="1500" dirty="0" smtClean="0">
                <a:latin typeface="Cambria" pitchFamily="18" charset="0"/>
              </a:rPr>
              <a:t>run?  ___________________</a:t>
            </a:r>
            <a:endParaRPr lang="en-US" sz="1500" dirty="0">
              <a:latin typeface="Cambria" pitchFamily="18" charset="0"/>
            </a:endParaRPr>
          </a:p>
        </p:txBody>
      </p:sp>
      <p:sp>
        <p:nvSpPr>
          <p:cNvPr id="122" name="Text Box 10"/>
          <p:cNvSpPr txBox="1">
            <a:spLocks noChangeArrowheads="1"/>
          </p:cNvSpPr>
          <p:nvPr/>
        </p:nvSpPr>
        <p:spPr bwMode="auto">
          <a:xfrm>
            <a:off x="4015714" y="3470863"/>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In a phrase, </a:t>
            </a:r>
            <a:r>
              <a:rPr lang="en-US" sz="1500" b="1" i="1" dirty="0" smtClean="0">
                <a:latin typeface="Cambria" pitchFamily="18" charset="0"/>
              </a:rPr>
              <a:t>what do state 0 and state 1 do</a:t>
            </a:r>
            <a:r>
              <a:rPr lang="en-US" sz="1500" dirty="0" smtClean="0">
                <a:latin typeface="Cambria" pitchFamily="18" charset="0"/>
              </a:rPr>
              <a:t>?</a:t>
            </a:r>
            <a:endParaRPr lang="en-US" sz="1500" dirty="0">
              <a:latin typeface="Cambria" pitchFamily="18" charset="0"/>
            </a:endParaRPr>
          </a:p>
        </p:txBody>
      </p:sp>
      <p:sp>
        <p:nvSpPr>
          <p:cNvPr id="124" name="Text Box 10"/>
          <p:cNvSpPr txBox="1">
            <a:spLocks noChangeArrowheads="1"/>
          </p:cNvSpPr>
          <p:nvPr/>
        </p:nvSpPr>
        <p:spPr bwMode="auto">
          <a:xfrm>
            <a:off x="384174" y="5029200"/>
            <a:ext cx="8455026" cy="52322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b="1" dirty="0" smtClean="0">
                <a:solidFill>
                  <a:srgbClr val="120DF3"/>
                </a:solidFill>
                <a:latin typeface="Cambria" pitchFamily="18" charset="0"/>
              </a:rPr>
              <a:t>Extra!</a:t>
            </a:r>
            <a:r>
              <a:rPr lang="en-US" sz="1400" b="1" dirty="0" smtClean="0">
                <a:latin typeface="Cambria" pitchFamily="18" charset="0"/>
              </a:rPr>
              <a:t>  </a:t>
            </a:r>
            <a:r>
              <a:rPr lang="en-US" sz="1400" dirty="0" smtClean="0">
                <a:latin typeface="Cambria" pitchFamily="18" charset="0"/>
              </a:rPr>
              <a:t>What additional rules would be needed in order to ensure that </a:t>
            </a:r>
            <a:r>
              <a:rPr lang="en-US" sz="1400" dirty="0" err="1" smtClean="0">
                <a:latin typeface="Cambria" pitchFamily="18" charset="0"/>
              </a:rPr>
              <a:t>Picobot</a:t>
            </a:r>
            <a:r>
              <a:rPr lang="en-US" sz="1400" dirty="0" smtClean="0">
                <a:latin typeface="Cambria" pitchFamily="18" charset="0"/>
              </a:rPr>
              <a:t> fully explores the </a:t>
            </a:r>
            <a:r>
              <a:rPr lang="en-US" sz="1400" u="sng" dirty="0" smtClean="0">
                <a:latin typeface="Cambria" pitchFamily="18" charset="0"/>
              </a:rPr>
              <a:t>empty room</a:t>
            </a:r>
            <a:r>
              <a:rPr lang="en-US" sz="1400" dirty="0" smtClean="0">
                <a:latin typeface="Cambria" pitchFamily="18" charset="0"/>
              </a:rPr>
              <a:t> (not this crazy room) from </a:t>
            </a:r>
            <a:r>
              <a:rPr lang="en-US" sz="1400" i="1" dirty="0" smtClean="0">
                <a:latin typeface="Cambria" pitchFamily="18" charset="0"/>
              </a:rPr>
              <a:t>any </a:t>
            </a:r>
            <a:r>
              <a:rPr lang="en-US" sz="1400" dirty="0" smtClean="0">
                <a:latin typeface="Cambria" pitchFamily="18" charset="0"/>
              </a:rPr>
              <a:t>starting spot?      </a:t>
            </a:r>
            <a:r>
              <a:rPr lang="en-US" sz="1400" i="1" dirty="0" smtClean="0">
                <a:latin typeface="Cambria" pitchFamily="18" charset="0"/>
              </a:rPr>
              <a:t>(this is problem 3…)</a:t>
            </a:r>
            <a:endParaRPr lang="en-US" sz="1400" dirty="0">
              <a:latin typeface="Cambria" pitchFamily="18" charset="0"/>
            </a:endParaRPr>
          </a:p>
        </p:txBody>
      </p:sp>
      <p:sp>
        <p:nvSpPr>
          <p:cNvPr id="103" name="Text Box 10"/>
          <p:cNvSpPr txBox="1">
            <a:spLocks noChangeArrowheads="1"/>
          </p:cNvSpPr>
          <p:nvPr/>
        </p:nvSpPr>
        <p:spPr bwMode="auto">
          <a:xfrm>
            <a:off x="4017394" y="3016149"/>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(D) </a:t>
            </a:r>
            <a:r>
              <a:rPr lang="en-US" sz="1500" dirty="0" smtClean="0">
                <a:latin typeface="Cambria" pitchFamily="18" charset="0"/>
              </a:rPr>
              <a:t>run?  ___________________</a:t>
            </a:r>
            <a:endParaRPr lang="en-US" sz="1500" dirty="0">
              <a:latin typeface="Cambria" pitchFamily="18" charset="0"/>
            </a:endParaRPr>
          </a:p>
        </p:txBody>
      </p:sp>
      <p:grpSp>
        <p:nvGrpSpPr>
          <p:cNvPr id="115" name="Group 19"/>
          <p:cNvGrpSpPr>
            <a:grpSpLocks/>
          </p:cNvGrpSpPr>
          <p:nvPr>
            <p:custDataLst>
              <p:tags r:id="rId1"/>
            </p:custDataLst>
          </p:nvPr>
        </p:nvGrpSpPr>
        <p:grpSpPr bwMode="auto">
          <a:xfrm>
            <a:off x="8193087" y="274183"/>
            <a:ext cx="493713" cy="566738"/>
            <a:chOff x="2928" y="1051"/>
            <a:chExt cx="840" cy="957"/>
          </a:xfrm>
        </p:grpSpPr>
        <p:sp>
          <p:nvSpPr>
            <p:cNvPr id="118"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3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7" name="Rectangle 5"/>
          <p:cNvSpPr>
            <a:spLocks noChangeArrowheads="1"/>
          </p:cNvSpPr>
          <p:nvPr/>
        </p:nvSpPr>
        <p:spPr bwMode="auto">
          <a:xfrm>
            <a:off x="7275576" y="76200"/>
            <a:ext cx="1054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One rule to rule them all?</a:t>
            </a:r>
            <a:endParaRPr lang="en-US" sz="1100" dirty="0">
              <a:solidFill>
                <a:srgbClr val="008000"/>
              </a:solidFill>
              <a:latin typeface="Calibri" pitchFamily="34" charset="0"/>
            </a:endParaRPr>
          </a:p>
        </p:txBody>
      </p:sp>
      <p:sp>
        <p:nvSpPr>
          <p:cNvPr id="138" name="Rectangle 5"/>
          <p:cNvSpPr>
            <a:spLocks noChangeArrowheads="1"/>
          </p:cNvSpPr>
          <p:nvPr/>
        </p:nvSpPr>
        <p:spPr bwMode="auto">
          <a:xfrm>
            <a:off x="7818509" y="838200"/>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This is precious!</a:t>
            </a:r>
            <a:endParaRPr lang="en-US" sz="1100" dirty="0">
              <a:solidFill>
                <a:srgbClr val="008000"/>
              </a:solidFill>
              <a:latin typeface="Calibri" pitchFamily="34" charset="0"/>
            </a:endParaRPr>
          </a:p>
        </p:txBody>
      </p:sp>
      <p:sp>
        <p:nvSpPr>
          <p:cNvPr id="85" name="Text Box 11"/>
          <p:cNvSpPr txBox="1">
            <a:spLocks noChangeArrowheads="1"/>
          </p:cNvSpPr>
          <p:nvPr/>
        </p:nvSpPr>
        <p:spPr bwMode="auto">
          <a:xfrm>
            <a:off x="384174" y="5903976"/>
            <a:ext cx="479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anose="02040503050406030204" pitchFamily="18" charset="0"/>
                <a:cs typeface="Times New Roman" pitchFamily="18" charset="0"/>
              </a:rPr>
              <a:t>Quiz!</a:t>
            </a:r>
            <a:endParaRPr lang="en-US" sz="4200" i="1" dirty="0">
              <a:latin typeface="Cambria" panose="02040503050406030204" pitchFamily="18" charset="0"/>
              <a:cs typeface="Times New Roman" pitchFamily="18" charset="0"/>
            </a:endParaRPr>
          </a:p>
        </p:txBody>
      </p:sp>
      <p:sp>
        <p:nvSpPr>
          <p:cNvPr id="86" name="Rectangle 6"/>
          <p:cNvSpPr>
            <a:spLocks noChangeArrowheads="1"/>
          </p:cNvSpPr>
          <p:nvPr/>
        </p:nvSpPr>
        <p:spPr bwMode="auto">
          <a:xfrm>
            <a:off x="2278495" y="6128782"/>
            <a:ext cx="2789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dirty="0">
                <a:latin typeface="Times New Roman" pitchFamily="18" charset="0"/>
                <a:cs typeface="Times New Roman" pitchFamily="18" charset="0"/>
              </a:rPr>
              <a:t>Name  </a:t>
            </a:r>
            <a:r>
              <a:rPr lang="en-US" sz="1800" dirty="0" smtClean="0">
                <a:latin typeface="Times New Roman" pitchFamily="18" charset="0"/>
                <a:cs typeface="Times New Roman" pitchFamily="18" charset="0"/>
              </a:rPr>
              <a:t>_________________</a:t>
            </a:r>
            <a:endParaRPr lang="en-US" sz="1800" dirty="0">
              <a:latin typeface="Times New Roman" pitchFamily="18" charset="0"/>
              <a:cs typeface="Times New Roman" pitchFamily="18" charset="0"/>
            </a:endParaRPr>
          </a:p>
        </p:txBody>
      </p:sp>
      <p:sp>
        <p:nvSpPr>
          <p:cNvPr id="87" name="Rectangle 6"/>
          <p:cNvSpPr>
            <a:spLocks noChangeArrowheads="1"/>
          </p:cNvSpPr>
          <p:nvPr/>
        </p:nvSpPr>
        <p:spPr bwMode="auto">
          <a:xfrm>
            <a:off x="5432858" y="6128782"/>
            <a:ext cx="3177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dirty="0">
                <a:latin typeface="Times New Roman" pitchFamily="18" charset="0"/>
                <a:cs typeface="Times New Roman" pitchFamily="18" charset="0"/>
              </a:rPr>
              <a:t>Name  </a:t>
            </a:r>
            <a:r>
              <a:rPr lang="en-US" sz="1800" dirty="0" smtClean="0">
                <a:latin typeface="Times New Roman" pitchFamily="18" charset="0"/>
                <a:cs typeface="Times New Roman" pitchFamily="18" charset="0"/>
              </a:rPr>
              <a:t>__________________</a:t>
            </a:r>
            <a:endParaRPr lang="en-US" sz="1800" dirty="0">
              <a:latin typeface="Times New Roman" pitchFamily="18" charset="0"/>
              <a:cs typeface="Times New Roman" pitchFamily="18" charset="0"/>
            </a:endParaRPr>
          </a:p>
        </p:txBody>
      </p:sp>
      <p:sp>
        <p:nvSpPr>
          <p:cNvPr id="88" name="Text Box 10"/>
          <p:cNvSpPr txBox="1">
            <a:spLocks noChangeArrowheads="1"/>
          </p:cNvSpPr>
          <p:nvPr/>
        </p:nvSpPr>
        <p:spPr bwMode="auto">
          <a:xfrm>
            <a:off x="4015714" y="4495800"/>
            <a:ext cx="49326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Where does </a:t>
            </a:r>
            <a:r>
              <a:rPr lang="en-US" sz="1500" dirty="0" err="1" smtClean="0">
                <a:latin typeface="Cambria" pitchFamily="18" charset="0"/>
              </a:rPr>
              <a:t>Picobot</a:t>
            </a:r>
            <a:r>
              <a:rPr lang="en-US" sz="1500" dirty="0" smtClean="0">
                <a:latin typeface="Cambria" pitchFamily="18" charset="0"/>
              </a:rPr>
              <a:t> stop?  Why?</a:t>
            </a:r>
            <a:endParaRPr lang="en-US" sz="1500" dirty="0">
              <a:latin typeface="Cambria" pitchFamily="18" charset="0"/>
            </a:endParaRPr>
          </a:p>
        </p:txBody>
      </p:sp>
      <p:sp>
        <p:nvSpPr>
          <p:cNvPr id="8" name="Rectangle 7"/>
          <p:cNvSpPr/>
          <p:nvPr/>
        </p:nvSpPr>
        <p:spPr>
          <a:xfrm>
            <a:off x="1015416" y="1371600"/>
            <a:ext cx="2044214" cy="415498"/>
          </a:xfrm>
          <a:prstGeom prst="rect">
            <a:avLst/>
          </a:prstGeom>
          <a:solidFill>
            <a:schemeClr val="bg1"/>
          </a:solidFill>
        </p:spPr>
        <p:txBody>
          <a:bodyPr wrap="none">
            <a:spAutoFit/>
          </a:bodyPr>
          <a:lstStyle/>
          <a:p>
            <a:pPr algn="ctr"/>
            <a:r>
              <a:rPr lang="en-US" sz="2100" dirty="0" err="1" smtClean="0">
                <a:latin typeface="Cambria" pitchFamily="18" charset="0"/>
              </a:rPr>
              <a:t>Picobot's</a:t>
            </a:r>
            <a:r>
              <a:rPr lang="en-US" sz="2100" dirty="0" smtClean="0">
                <a:latin typeface="Cambria" pitchFamily="18" charset="0"/>
              </a:rPr>
              <a:t> world</a:t>
            </a:r>
            <a:endParaRPr lang="en-US" sz="2100" dirty="0"/>
          </a:p>
        </p:txBody>
      </p:sp>
      <p:sp>
        <p:nvSpPr>
          <p:cNvPr id="89" name="Text Box 10"/>
          <p:cNvSpPr txBox="1">
            <a:spLocks noChangeArrowheads="1"/>
          </p:cNvSpPr>
          <p:nvPr/>
        </p:nvSpPr>
        <p:spPr bwMode="auto">
          <a:xfrm>
            <a:off x="2362200" y="850392"/>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latin typeface="Cambria" pitchFamily="18" charset="0"/>
              </a:rPr>
              <a:t>Using the ruleset above…</a:t>
            </a:r>
            <a:endParaRPr lang="en-US" sz="1500" dirty="0">
              <a:latin typeface="Cambria" pitchFamily="18" charset="0"/>
            </a:endParaRPr>
          </a:p>
        </p:txBody>
      </p:sp>
      <p:sp>
        <p:nvSpPr>
          <p:cNvPr id="10" name="TextBox 9"/>
          <p:cNvSpPr txBox="1"/>
          <p:nvPr/>
        </p:nvSpPr>
        <p:spPr>
          <a:xfrm>
            <a:off x="2069592" y="3464159"/>
            <a:ext cx="381000" cy="461665"/>
          </a:xfrm>
          <a:prstGeom prst="rect">
            <a:avLst/>
          </a:prstGeom>
          <a:noFill/>
        </p:spPr>
        <p:txBody>
          <a:bodyPr wrap="square" rtlCol="0">
            <a:spAutoFit/>
          </a:bodyPr>
          <a:lstStyle/>
          <a:p>
            <a:pPr algn="ctr"/>
            <a:r>
              <a:rPr lang="en-US" b="1" dirty="0" smtClean="0">
                <a:latin typeface="Calibri" pitchFamily="34" charset="0"/>
              </a:rPr>
              <a:t>P</a:t>
            </a:r>
            <a:endParaRPr lang="en-US" b="1" dirty="0">
              <a:latin typeface="Calibri" pitchFamily="34" charset="0"/>
            </a:endParaRP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333360" y="1247760"/>
              <a:ext cx="8677800" cy="5220000"/>
            </p14:xfrm>
          </p:contentPart>
        </mc:Choice>
        <mc:Fallback xmlns="">
          <p:pic>
            <p:nvPicPr>
              <p:cNvPr id="2" name="Ink 1"/>
              <p:cNvPicPr/>
              <p:nvPr/>
            </p:nvPicPr>
            <p:blipFill>
              <a:blip r:embed="rId17"/>
              <a:stretch>
                <a:fillRect/>
              </a:stretch>
            </p:blipFill>
            <p:spPr>
              <a:xfrm>
                <a:off x="324000" y="1238400"/>
                <a:ext cx="8696520" cy="5238720"/>
              </a:xfrm>
              <a:prstGeom prst="rect">
                <a:avLst/>
              </a:prstGeom>
            </p:spPr>
          </p:pic>
        </mc:Fallback>
      </mc:AlternateContent>
    </p:spTree>
    <p:extLst>
      <p:ext uri="{BB962C8B-B14F-4D97-AF65-F5344CB8AC3E}">
        <p14:creationId xmlns:p14="http://schemas.microsoft.com/office/powerpoint/2010/main" val="2271196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ight Arrow 38"/>
          <p:cNvSpPr/>
          <p:nvPr/>
        </p:nvSpPr>
        <p:spPr bwMode="auto">
          <a:xfrm>
            <a:off x="4687824" y="4604530"/>
            <a:ext cx="4267200" cy="729470"/>
          </a:xfrm>
          <a:prstGeom prst="rightArrow">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pic>
        <p:nvPicPr>
          <p:cNvPr id="410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000" y="1219200"/>
            <a:ext cx="272415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16"/>
          <p:cNvSpPr txBox="1">
            <a:spLocks noChangeArrowheads="1"/>
          </p:cNvSpPr>
          <p:nvPr/>
        </p:nvSpPr>
        <p:spPr bwMode="auto">
          <a:xfrm>
            <a:off x="939800" y="3935413"/>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omic Sans MS" pitchFamily="66" charset="0"/>
              </a:rPr>
              <a:t>Wally</a:t>
            </a:r>
          </a:p>
        </p:txBody>
      </p:sp>
      <p:sp>
        <p:nvSpPr>
          <p:cNvPr id="4102" name="Text Box 48"/>
          <p:cNvSpPr txBox="1">
            <a:spLocks noChangeArrowheads="1"/>
          </p:cNvSpPr>
          <p:nvPr/>
        </p:nvSpPr>
        <p:spPr bwMode="auto">
          <a:xfrm>
            <a:off x="450850" y="5307013"/>
            <a:ext cx="381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b="1" dirty="0">
                <a:latin typeface="Calibri" pitchFamily="34" charset="0"/>
              </a:rPr>
              <a:t>Homework 0</a:t>
            </a:r>
            <a:endParaRPr lang="en-US" sz="2800" dirty="0">
              <a:latin typeface="Calibri" pitchFamily="34" charset="0"/>
            </a:endParaRPr>
          </a:p>
        </p:txBody>
      </p:sp>
      <p:sp>
        <p:nvSpPr>
          <p:cNvPr id="4103" name="Left Brace 19"/>
          <p:cNvSpPr>
            <a:spLocks/>
          </p:cNvSpPr>
          <p:nvPr/>
        </p:nvSpPr>
        <p:spPr bwMode="auto">
          <a:xfrm>
            <a:off x="2959100" y="4648200"/>
            <a:ext cx="228600" cy="1905000"/>
          </a:xfrm>
          <a:prstGeom prst="leftBrace">
            <a:avLst>
              <a:gd name="adj1" fmla="val 5432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6" name="Text Box 16"/>
          <p:cNvSpPr txBox="1">
            <a:spLocks noChangeArrowheads="1"/>
          </p:cNvSpPr>
          <p:nvPr/>
        </p:nvSpPr>
        <p:spPr bwMode="auto">
          <a:xfrm>
            <a:off x="5822950" y="3194050"/>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a:latin typeface="Comic Sans MS" pitchFamily="66" charset="0"/>
              </a:rPr>
              <a:t>Alien</a:t>
            </a:r>
          </a:p>
        </p:txBody>
      </p:sp>
      <p:grpSp>
        <p:nvGrpSpPr>
          <p:cNvPr id="4109" name="Group 19"/>
          <p:cNvGrpSpPr>
            <a:grpSpLocks/>
          </p:cNvGrpSpPr>
          <p:nvPr>
            <p:custDataLst>
              <p:tags r:id="rId1"/>
            </p:custDataLst>
          </p:nvPr>
        </p:nvGrpSpPr>
        <p:grpSpPr bwMode="auto">
          <a:xfrm>
            <a:off x="6234113" y="1870075"/>
            <a:ext cx="1023937" cy="1143000"/>
            <a:chOff x="2928" y="1051"/>
            <a:chExt cx="840" cy="957"/>
          </a:xfrm>
        </p:grpSpPr>
        <p:sp>
          <p:nvSpPr>
            <p:cNvPr id="4114"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1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1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1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12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2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2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2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10" name="Rectangle 40"/>
          <p:cNvSpPr>
            <a:spLocks noChangeArrowheads="1"/>
          </p:cNvSpPr>
          <p:nvPr/>
        </p:nvSpPr>
        <p:spPr bwMode="auto">
          <a:xfrm>
            <a:off x="251178" y="5734755"/>
            <a:ext cx="2639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i="1" dirty="0">
                <a:latin typeface="Calibri" pitchFamily="34" charset="0"/>
              </a:rPr>
              <a:t>due Mon. night (11:59pm)</a:t>
            </a:r>
            <a:endParaRPr lang="en-US" sz="1800" i="1" dirty="0"/>
          </a:p>
        </p:txBody>
      </p:sp>
      <p:sp>
        <p:nvSpPr>
          <p:cNvPr id="4113" name="Text Box 67"/>
          <p:cNvSpPr txBox="1">
            <a:spLocks noChangeArrowheads="1"/>
          </p:cNvSpPr>
          <p:nvPr/>
        </p:nvSpPr>
        <p:spPr bwMode="auto">
          <a:xfrm>
            <a:off x="7289800" y="1811338"/>
            <a:ext cx="139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dirty="0" smtClean="0">
                <a:solidFill>
                  <a:srgbClr val="008000"/>
                </a:solidFill>
                <a:latin typeface="Calibri" pitchFamily="34" charset="0"/>
              </a:rPr>
              <a:t>Yes!  I </a:t>
            </a:r>
            <a:r>
              <a:rPr lang="en-US" sz="1200" dirty="0">
                <a:solidFill>
                  <a:srgbClr val="008000"/>
                </a:solidFill>
                <a:latin typeface="Calibri" pitchFamily="34" charset="0"/>
              </a:rPr>
              <a:t>see the resemblance</a:t>
            </a:r>
          </a:p>
        </p:txBody>
      </p:sp>
      <p:sp>
        <p:nvSpPr>
          <p:cNvPr id="30" name="Text Box 48"/>
          <p:cNvSpPr txBox="1">
            <a:spLocks noChangeArrowheads="1"/>
          </p:cNvSpPr>
          <p:nvPr/>
        </p:nvSpPr>
        <p:spPr bwMode="auto">
          <a:xfrm>
            <a:off x="3271153" y="4737924"/>
            <a:ext cx="438059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latin typeface="Calibri" pitchFamily="34" charset="0"/>
              </a:rPr>
              <a:t>Problem </a:t>
            </a:r>
            <a:r>
              <a:rPr lang="en-US" sz="2200" b="1" dirty="0" smtClean="0">
                <a:latin typeface="Calibri" pitchFamily="34" charset="0"/>
              </a:rPr>
              <a:t>0:  </a:t>
            </a:r>
            <a:r>
              <a:rPr lang="en-US" sz="1500" b="1" dirty="0">
                <a:latin typeface="Calibri" pitchFamily="34" charset="0"/>
              </a:rPr>
              <a:t>Reading + response… </a:t>
            </a:r>
            <a:endParaRPr lang="en-US" sz="1500" dirty="0">
              <a:latin typeface="Calibri" pitchFamily="34" charset="0"/>
            </a:endParaRPr>
          </a:p>
        </p:txBody>
      </p:sp>
      <p:sp>
        <p:nvSpPr>
          <p:cNvPr id="31" name="Text Box 48"/>
          <p:cNvSpPr txBox="1">
            <a:spLocks noChangeArrowheads="1"/>
          </p:cNvSpPr>
          <p:nvPr/>
        </p:nvSpPr>
        <p:spPr bwMode="auto">
          <a:xfrm>
            <a:off x="3271152" y="5195849"/>
            <a:ext cx="5462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120DF3"/>
                </a:solidFill>
                <a:latin typeface="Calibri" pitchFamily="34" charset="0"/>
              </a:rPr>
              <a:t>Problem 1:  </a:t>
            </a:r>
            <a:r>
              <a:rPr lang="en-US" sz="1500" b="1" dirty="0" smtClean="0">
                <a:latin typeface="Calibri" pitchFamily="34" charset="0"/>
              </a:rPr>
              <a:t>Four-fours program: Can be done </a:t>
            </a:r>
            <a:r>
              <a:rPr lang="en-US" sz="1500" b="1" u="sng" dirty="0" smtClean="0">
                <a:latin typeface="Calibri" pitchFamily="34" charset="0"/>
              </a:rPr>
              <a:t>for</a:t>
            </a:r>
            <a:r>
              <a:rPr lang="en-US" sz="1500" b="1" dirty="0" smtClean="0">
                <a:latin typeface="Calibri" pitchFamily="34" charset="0"/>
              </a:rPr>
              <a:t> lab...</a:t>
            </a:r>
            <a:endParaRPr lang="en-US" sz="1500" dirty="0">
              <a:latin typeface="Calibri" pitchFamily="34" charset="0"/>
            </a:endParaRPr>
          </a:p>
        </p:txBody>
      </p:sp>
      <p:sp>
        <p:nvSpPr>
          <p:cNvPr id="32" name="Text Box 48"/>
          <p:cNvSpPr txBox="1">
            <a:spLocks noChangeArrowheads="1"/>
          </p:cNvSpPr>
          <p:nvPr/>
        </p:nvSpPr>
        <p:spPr bwMode="auto">
          <a:xfrm>
            <a:off x="3271152" y="5653774"/>
            <a:ext cx="5843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120DF3"/>
                </a:solidFill>
                <a:latin typeface="Calibri" pitchFamily="34" charset="0"/>
              </a:rPr>
              <a:t>Problem 2:  </a:t>
            </a:r>
            <a:r>
              <a:rPr lang="en-US" sz="1500" b="1" dirty="0">
                <a:solidFill>
                  <a:srgbClr val="000000"/>
                </a:solidFill>
                <a:latin typeface="Calibri" pitchFamily="34" charset="0"/>
              </a:rPr>
              <a:t>Rock-paper-scissors program (</a:t>
            </a:r>
            <a:r>
              <a:rPr lang="en-US" sz="1500" b="1" i="1" dirty="0">
                <a:solidFill>
                  <a:srgbClr val="000000"/>
                </a:solidFill>
                <a:latin typeface="Calibri" pitchFamily="34" charset="0"/>
              </a:rPr>
              <a:t>Maybe</a:t>
            </a:r>
            <a:r>
              <a:rPr lang="en-US" sz="1500" b="1" dirty="0">
                <a:solidFill>
                  <a:srgbClr val="000000"/>
                </a:solidFill>
                <a:latin typeface="Calibri" pitchFamily="34" charset="0"/>
              </a:rPr>
              <a:t> done </a:t>
            </a:r>
            <a:r>
              <a:rPr lang="en-US" sz="1500" b="1" dirty="0" smtClean="0">
                <a:solidFill>
                  <a:srgbClr val="000000"/>
                </a:solidFill>
                <a:latin typeface="Calibri" pitchFamily="34" charset="0"/>
              </a:rPr>
              <a:t>already!)</a:t>
            </a:r>
            <a:endParaRPr lang="en-US" sz="1500" dirty="0">
              <a:solidFill>
                <a:srgbClr val="000000"/>
              </a:solidFill>
              <a:latin typeface="Calibri" pitchFamily="34" charset="0"/>
            </a:endParaRPr>
          </a:p>
        </p:txBody>
      </p:sp>
      <p:sp>
        <p:nvSpPr>
          <p:cNvPr id="33" name="Text Box 48"/>
          <p:cNvSpPr txBox="1">
            <a:spLocks noChangeArrowheads="1"/>
          </p:cNvSpPr>
          <p:nvPr/>
        </p:nvSpPr>
        <p:spPr bwMode="auto">
          <a:xfrm>
            <a:off x="3271152" y="6111699"/>
            <a:ext cx="5843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b="1" dirty="0">
                <a:solidFill>
                  <a:srgbClr val="FF9900"/>
                </a:solidFill>
                <a:latin typeface="Calibri" pitchFamily="34" charset="0"/>
              </a:rPr>
              <a:t>Problems </a:t>
            </a:r>
            <a:r>
              <a:rPr lang="en-US" sz="2200" b="1" dirty="0" smtClean="0">
                <a:solidFill>
                  <a:srgbClr val="FF9900"/>
                </a:solidFill>
                <a:latin typeface="Calibri" pitchFamily="34" charset="0"/>
              </a:rPr>
              <a:t>3-4:  </a:t>
            </a:r>
            <a:r>
              <a:rPr lang="en-US" sz="1500" b="1" dirty="0" err="1">
                <a:solidFill>
                  <a:srgbClr val="000000"/>
                </a:solidFill>
                <a:latin typeface="Calibri" pitchFamily="34" charset="0"/>
              </a:rPr>
              <a:t>Picobot</a:t>
            </a:r>
            <a:r>
              <a:rPr lang="en-US" sz="1500" b="1" dirty="0">
                <a:solidFill>
                  <a:srgbClr val="000000"/>
                </a:solidFill>
                <a:latin typeface="Calibri" pitchFamily="34" charset="0"/>
              </a:rPr>
              <a:t>!  empty room (3) </a:t>
            </a:r>
            <a:r>
              <a:rPr lang="en-US" sz="1500" b="1" dirty="0" smtClean="0">
                <a:solidFill>
                  <a:srgbClr val="000000"/>
                </a:solidFill>
                <a:latin typeface="Calibri" pitchFamily="34" charset="0"/>
              </a:rPr>
              <a:t>maze </a:t>
            </a:r>
            <a:r>
              <a:rPr lang="en-US" sz="1500" b="1" dirty="0">
                <a:solidFill>
                  <a:srgbClr val="000000"/>
                </a:solidFill>
                <a:latin typeface="Calibri" pitchFamily="34" charset="0"/>
              </a:rPr>
              <a:t>(4</a:t>
            </a:r>
            <a:r>
              <a:rPr lang="en-US" sz="1500" b="1" dirty="0" smtClean="0">
                <a:solidFill>
                  <a:srgbClr val="000000"/>
                </a:solidFill>
                <a:latin typeface="Calibri" pitchFamily="34" charset="0"/>
              </a:rPr>
              <a:t>)</a:t>
            </a:r>
            <a:endParaRPr lang="en-US" sz="1500" dirty="0">
              <a:solidFill>
                <a:srgbClr val="000000"/>
              </a:solidFill>
              <a:latin typeface="Calibri" pitchFamily="34" charset="0"/>
            </a:endParaRPr>
          </a:p>
        </p:txBody>
      </p:sp>
      <p:sp>
        <p:nvSpPr>
          <p:cNvPr id="2" name="Right Arrow 1"/>
          <p:cNvSpPr/>
          <p:nvPr/>
        </p:nvSpPr>
        <p:spPr bwMode="auto">
          <a:xfrm rot="10800000">
            <a:off x="5608068" y="2482633"/>
            <a:ext cx="381000" cy="344923"/>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7" name="Right Arrow 36"/>
          <p:cNvSpPr/>
          <p:nvPr/>
        </p:nvSpPr>
        <p:spPr bwMode="auto">
          <a:xfrm>
            <a:off x="3122676" y="2482632"/>
            <a:ext cx="381000" cy="344923"/>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5" name="Rectangle 16"/>
          <p:cNvSpPr>
            <a:spLocks noChangeArrowheads="1"/>
          </p:cNvSpPr>
          <p:nvPr/>
        </p:nvSpPr>
        <p:spPr bwMode="auto">
          <a:xfrm>
            <a:off x="4021314" y="1981200"/>
            <a:ext cx="1143000" cy="1066800"/>
          </a:xfrm>
          <a:prstGeom prst="rect">
            <a:avLst/>
          </a:prstGeom>
          <a:solidFill>
            <a:srgbClr val="00FB11"/>
          </a:solidFill>
          <a:ln w="9525">
            <a:solidFill>
              <a:schemeClr val="tx1"/>
            </a:solidFill>
            <a:round/>
            <a:headEnd/>
            <a:tailEnd/>
          </a:ln>
        </p:spPr>
        <p:txBody>
          <a:bodyPr/>
          <a:lstStyle/>
          <a:p>
            <a:endParaRPr lang="en-US"/>
          </a:p>
        </p:txBody>
      </p:sp>
      <p:sp>
        <p:nvSpPr>
          <p:cNvPr id="38" name="Text Box 16"/>
          <p:cNvSpPr txBox="1">
            <a:spLocks noChangeArrowheads="1"/>
          </p:cNvSpPr>
          <p:nvPr/>
        </p:nvSpPr>
        <p:spPr bwMode="auto">
          <a:xfrm>
            <a:off x="3680178" y="3124200"/>
            <a:ext cx="1828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2100" b="1" dirty="0" err="1">
                <a:solidFill>
                  <a:srgbClr val="009900"/>
                </a:solidFill>
                <a:latin typeface="Cambria" pitchFamily="18" charset="0"/>
              </a:rPr>
              <a:t>Picobot</a:t>
            </a:r>
            <a:r>
              <a:rPr lang="en-US" sz="2100" b="1" dirty="0">
                <a:solidFill>
                  <a:srgbClr val="009900"/>
                </a:solidFill>
                <a:latin typeface="Cambria" pitchFamily="18" charset="0"/>
              </a:rPr>
              <a:t>!</a:t>
            </a:r>
          </a:p>
        </p:txBody>
      </p:sp>
      <p:sp>
        <p:nvSpPr>
          <p:cNvPr id="34" name="Text Box 9"/>
          <p:cNvSpPr txBox="1">
            <a:spLocks noChangeArrowheads="1"/>
          </p:cNvSpPr>
          <p:nvPr/>
        </p:nvSpPr>
        <p:spPr bwMode="auto">
          <a:xfrm>
            <a:off x="1447800" y="228600"/>
            <a:ext cx="594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Welcome </a:t>
            </a:r>
            <a:r>
              <a:rPr lang="en-US" sz="4000" u="sng" dirty="0" smtClean="0">
                <a:latin typeface="Cambria" pitchFamily="18" charset="0"/>
              </a:rPr>
              <a:t>back</a:t>
            </a:r>
            <a:r>
              <a:rPr lang="en-US" sz="4000" dirty="0" smtClean="0">
                <a:latin typeface="Cambria" pitchFamily="18" charset="0"/>
              </a:rPr>
              <a:t> </a:t>
            </a:r>
            <a:r>
              <a:rPr lang="en-US" sz="4000" dirty="0">
                <a:latin typeface="Cambria" pitchFamily="18" charset="0"/>
              </a:rPr>
              <a:t>to CS 5 !</a:t>
            </a:r>
          </a:p>
        </p:txBody>
      </p:sp>
    </p:spTree>
    <p:extLst>
      <p:ext uri="{BB962C8B-B14F-4D97-AF65-F5344CB8AC3E}">
        <p14:creationId xmlns:p14="http://schemas.microsoft.com/office/powerpoint/2010/main" val="12867197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323" y="1143000"/>
            <a:ext cx="264616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7"/>
          <p:cNvSpPr txBox="1">
            <a:spLocks noChangeArrowheads="1"/>
          </p:cNvSpPr>
          <p:nvPr/>
        </p:nvSpPr>
        <p:spPr bwMode="auto">
          <a:xfrm>
            <a:off x="681710"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3</a:t>
            </a:r>
          </a:p>
        </p:txBody>
      </p:sp>
      <p:sp>
        <p:nvSpPr>
          <p:cNvPr id="23" name="Text Box 11"/>
          <p:cNvSpPr txBox="1">
            <a:spLocks noChangeArrowheads="1"/>
          </p:cNvSpPr>
          <p:nvPr/>
        </p:nvSpPr>
        <p:spPr bwMode="auto">
          <a:xfrm>
            <a:off x="9937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smtClean="0">
                <a:solidFill>
                  <a:srgbClr val="000000"/>
                </a:solidFill>
                <a:latin typeface="Cambria" pitchFamily="18" charset="0"/>
                <a:cs typeface="Times New Roman" charset="0"/>
              </a:rPr>
              <a:t>CS ~ </a:t>
            </a:r>
            <a:r>
              <a:rPr lang="en-US" sz="4200" i="1" dirty="0" smtClean="0">
                <a:solidFill>
                  <a:srgbClr val="000000"/>
                </a:solidFill>
                <a:latin typeface="Cambria" pitchFamily="18" charset="0"/>
                <a:cs typeface="Times New Roman" charset="0"/>
              </a:rPr>
              <a:t>complexity</a:t>
            </a:r>
            <a:r>
              <a:rPr lang="en-US" sz="4200" dirty="0" smtClean="0">
                <a:solidFill>
                  <a:srgbClr val="000000"/>
                </a:solidFill>
                <a:latin typeface="Cambria" pitchFamily="18" charset="0"/>
                <a:cs typeface="Times New Roman" charset="0"/>
              </a:rPr>
              <a:t> science</a:t>
            </a:r>
          </a:p>
        </p:txBody>
      </p:sp>
      <p:pic>
        <p:nvPicPr>
          <p:cNvPr id="7" name="Picture 5"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8" y="1151906"/>
            <a:ext cx="2647321" cy="26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7" t="11546" r="53154" b="18640"/>
          <a:stretch/>
        </p:blipFill>
        <p:spPr bwMode="auto">
          <a:xfrm>
            <a:off x="6248400" y="1143000"/>
            <a:ext cx="271722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7"/>
          <p:cNvSpPr txBox="1">
            <a:spLocks noChangeArrowheads="1"/>
          </p:cNvSpPr>
          <p:nvPr/>
        </p:nvSpPr>
        <p:spPr bwMode="auto">
          <a:xfrm>
            <a:off x="3634548"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4</a:t>
            </a:r>
          </a:p>
        </p:txBody>
      </p:sp>
      <p:sp>
        <p:nvSpPr>
          <p:cNvPr id="12" name="Text Box 7"/>
          <p:cNvSpPr txBox="1">
            <a:spLocks noChangeArrowheads="1"/>
          </p:cNvSpPr>
          <p:nvPr/>
        </p:nvSpPr>
        <p:spPr bwMode="auto">
          <a:xfrm>
            <a:off x="6667973"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latin typeface="Cambria"/>
                <a:cs typeface="Cambria"/>
              </a:rPr>
              <a:t>E</a:t>
            </a:r>
            <a:r>
              <a:rPr lang="en-US" dirty="0" smtClean="0">
                <a:latin typeface="Cambria"/>
                <a:cs typeface="Cambria"/>
              </a:rPr>
              <a:t>xtra! (5)</a:t>
            </a:r>
          </a:p>
        </p:txBody>
      </p:sp>
      <p:sp>
        <p:nvSpPr>
          <p:cNvPr id="13" name="Text Box 7"/>
          <p:cNvSpPr txBox="1">
            <a:spLocks noChangeArrowheads="1"/>
          </p:cNvSpPr>
          <p:nvPr/>
        </p:nvSpPr>
        <p:spPr bwMode="auto">
          <a:xfrm>
            <a:off x="327284"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Shortest </a:t>
            </a:r>
            <a:r>
              <a:rPr lang="en-US" sz="1800" dirty="0" err="1" smtClean="0">
                <a:latin typeface="Cambria"/>
                <a:cs typeface="Cambria"/>
              </a:rPr>
              <a:t>Picobot</a:t>
            </a:r>
            <a:r>
              <a:rPr lang="en-US" sz="1800" dirty="0" smtClean="0">
                <a:latin typeface="Cambria"/>
                <a:cs typeface="Cambria"/>
              </a:rPr>
              <a:t> program: </a:t>
            </a:r>
          </a:p>
          <a:p>
            <a:pPr algn="ctr">
              <a:spcBef>
                <a:spcPct val="50000"/>
              </a:spcBef>
            </a:pPr>
            <a:r>
              <a:rPr lang="en-US" b="1" i="1" dirty="0" smtClean="0">
                <a:solidFill>
                  <a:srgbClr val="FF9900"/>
                </a:solidFill>
                <a:latin typeface="Cambria"/>
                <a:cs typeface="Cambria"/>
              </a:rPr>
              <a:t>6 rules</a:t>
            </a:r>
          </a:p>
        </p:txBody>
      </p:sp>
      <p:sp>
        <p:nvSpPr>
          <p:cNvPr id="14" name="Text Box 7"/>
          <p:cNvSpPr txBox="1">
            <a:spLocks noChangeArrowheads="1"/>
          </p:cNvSpPr>
          <p:nvPr/>
        </p:nvSpPr>
        <p:spPr bwMode="auto">
          <a:xfrm>
            <a:off x="3280123"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FF9900"/>
                </a:solidFill>
                <a:latin typeface="Cambria"/>
                <a:cs typeface="Cambria"/>
              </a:rPr>
              <a:t>8 rules</a:t>
            </a:r>
          </a:p>
        </p:txBody>
      </p:sp>
      <p:sp>
        <p:nvSpPr>
          <p:cNvPr id="15" name="Text Box 7"/>
          <p:cNvSpPr txBox="1">
            <a:spLocks noChangeArrowheads="1"/>
          </p:cNvSpPr>
          <p:nvPr/>
        </p:nvSpPr>
        <p:spPr bwMode="auto">
          <a:xfrm>
            <a:off x="6313546" y="4876799"/>
            <a:ext cx="25869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a:latin typeface="Cambria"/>
                <a:cs typeface="Cambria"/>
              </a:rPr>
              <a:t>Shortest </a:t>
            </a:r>
            <a:r>
              <a:rPr lang="en-US" sz="1800" dirty="0" err="1">
                <a:latin typeface="Cambria"/>
                <a:cs typeface="Cambria"/>
              </a:rPr>
              <a:t>Picobot</a:t>
            </a:r>
            <a:r>
              <a:rPr lang="en-US" sz="1800" dirty="0">
                <a:latin typeface="Cambria"/>
                <a:cs typeface="Cambria"/>
              </a:rPr>
              <a:t> program: </a:t>
            </a:r>
          </a:p>
          <a:p>
            <a:pPr algn="ctr">
              <a:spcBef>
                <a:spcPct val="50000"/>
              </a:spcBef>
            </a:pPr>
            <a:r>
              <a:rPr lang="en-US" b="1" i="1" dirty="0" smtClean="0">
                <a:solidFill>
                  <a:srgbClr val="FF9900"/>
                </a:solidFill>
                <a:latin typeface="Cambria"/>
                <a:cs typeface="Cambria"/>
              </a:rPr>
              <a:t>? rules</a:t>
            </a:r>
          </a:p>
        </p:txBody>
      </p:sp>
      <p:sp>
        <p:nvSpPr>
          <p:cNvPr id="16" name="Text Box 7"/>
          <p:cNvSpPr txBox="1">
            <a:spLocks noChangeArrowheads="1"/>
          </p:cNvSpPr>
          <p:nvPr/>
        </p:nvSpPr>
        <p:spPr bwMode="auto">
          <a:xfrm rot="20509650">
            <a:off x="7321641" y="5910055"/>
            <a:ext cx="1687454" cy="646331"/>
          </a:xfrm>
          <a:prstGeom prst="rect">
            <a:avLst/>
          </a:prstGeom>
          <a:solidFill>
            <a:srgbClr val="FEF2D2"/>
          </a:solidFill>
          <a:ln>
            <a:solidFill>
              <a:srgbClr val="FF9900"/>
            </a:solid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1800" dirty="0" smtClean="0">
                <a:latin typeface="Cambria"/>
                <a:cs typeface="Cambria"/>
              </a:rPr>
              <a:t>Can it simply be done!?</a:t>
            </a:r>
            <a:endParaRPr lang="en-US" b="1" i="1" dirty="0" smtClean="0">
              <a:solidFill>
                <a:srgbClr val="FF9900"/>
              </a:solidFill>
              <a:latin typeface="Cambria"/>
              <a:cs typeface="Cambria"/>
            </a:endParaRPr>
          </a:p>
        </p:txBody>
      </p:sp>
      <p:sp>
        <p:nvSpPr>
          <p:cNvPr id="17" name="Text Box 11"/>
          <p:cNvSpPr txBox="1">
            <a:spLocks noChangeArrowheads="1"/>
          </p:cNvSpPr>
          <p:nvPr/>
        </p:nvSpPr>
        <p:spPr bwMode="auto">
          <a:xfrm rot="21115218">
            <a:off x="1400799" y="2561725"/>
            <a:ext cx="6391210" cy="2123658"/>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6600" dirty="0" smtClean="0">
                <a:solidFill>
                  <a:srgbClr val="000000"/>
                </a:solidFill>
                <a:latin typeface="Cambria" pitchFamily="18" charset="0"/>
                <a:cs typeface="Times New Roman" charset="0"/>
              </a:rPr>
              <a:t>See you in lab… </a:t>
            </a:r>
            <a:r>
              <a:rPr lang="en-US" sz="6600" b="1" i="1" dirty="0" smtClean="0">
                <a:solidFill>
                  <a:srgbClr val="000000"/>
                </a:solidFill>
                <a:latin typeface="Cambria" pitchFamily="18" charset="0"/>
                <a:cs typeface="Times New Roman" charset="0"/>
              </a:rPr>
              <a:t>soon!</a:t>
            </a:r>
          </a:p>
        </p:txBody>
      </p:sp>
    </p:spTree>
    <p:extLst>
      <p:ext uri="{BB962C8B-B14F-4D97-AF65-F5344CB8AC3E}">
        <p14:creationId xmlns:p14="http://schemas.microsoft.com/office/powerpoint/2010/main" val="17718428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1"/>
          <p:cNvSpPr txBox="1">
            <a:spLocks noChangeArrowheads="1"/>
          </p:cNvSpPr>
          <p:nvPr/>
        </p:nvSpPr>
        <p:spPr bwMode="auto">
          <a:xfrm>
            <a:off x="152400" y="381000"/>
            <a:ext cx="6248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a:latin typeface="Cambria" pitchFamily="18" charset="0"/>
                <a:cs typeface="Times New Roman" pitchFamily="18" charset="0"/>
              </a:rPr>
              <a:t>Tear off </a:t>
            </a:r>
            <a:r>
              <a:rPr lang="en-US" sz="4200" i="1" dirty="0" smtClean="0">
                <a:latin typeface="Cambria" pitchFamily="18" charset="0"/>
                <a:cs typeface="Times New Roman" pitchFamily="18" charset="0"/>
              </a:rPr>
              <a:t> that page</a:t>
            </a:r>
            <a:endParaRPr lang="en-US" sz="4200" i="1" dirty="0">
              <a:latin typeface="Cambria" pitchFamily="18" charset="0"/>
              <a:cs typeface="Times New Roman" pitchFamily="18" charset="0"/>
            </a:endParaRPr>
          </a:p>
        </p:txBody>
      </p:sp>
      <p:sp>
        <p:nvSpPr>
          <p:cNvPr id="3" name="Text Box 11"/>
          <p:cNvSpPr txBox="1">
            <a:spLocks noChangeArrowheads="1"/>
          </p:cNvSpPr>
          <p:nvPr/>
        </p:nvSpPr>
        <p:spPr bwMode="auto">
          <a:xfrm>
            <a:off x="152400" y="1124832"/>
            <a:ext cx="876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Pass those to the aisles + </a:t>
            </a:r>
            <a:r>
              <a:rPr lang="en-US" sz="4200" b="1" i="1" dirty="0" smtClean="0">
                <a:latin typeface="Cambria" pitchFamily="18" charset="0"/>
                <a:cs typeface="Times New Roman" pitchFamily="18" charset="0"/>
              </a:rPr>
              <a:t>Southward</a:t>
            </a:r>
            <a:r>
              <a:rPr lang="en-US" sz="4200" i="1" dirty="0" smtClean="0">
                <a:latin typeface="Cambria" pitchFamily="18" charset="0"/>
                <a:cs typeface="Times New Roman" pitchFamily="18" charset="0"/>
              </a:rPr>
              <a:t>…</a:t>
            </a:r>
            <a:endParaRPr lang="en-US" sz="4200" i="1" dirty="0">
              <a:latin typeface="Cambria" pitchFamily="18" charset="0"/>
              <a:cs typeface="Times New Roman" pitchFamily="18" charset="0"/>
            </a:endParaRPr>
          </a:p>
        </p:txBody>
      </p:sp>
      <p:sp>
        <p:nvSpPr>
          <p:cNvPr id="4" name="Text Box 11"/>
          <p:cNvSpPr txBox="1">
            <a:spLocks noChangeArrowheads="1"/>
          </p:cNvSpPr>
          <p:nvPr/>
        </p:nvSpPr>
        <p:spPr bwMode="auto">
          <a:xfrm>
            <a:off x="609600" y="2607733"/>
            <a:ext cx="7924800" cy="738664"/>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200" i="1" dirty="0" smtClean="0">
                <a:latin typeface="Cambria" pitchFamily="18" charset="0"/>
                <a:cs typeface="Times New Roman" pitchFamily="18" charset="0"/>
              </a:rPr>
              <a:t>only 1 "quiz" is needed per pair</a:t>
            </a:r>
            <a:endParaRPr lang="en-US" sz="4200" i="1" dirty="0">
              <a:latin typeface="Cambria" pitchFamily="18" charset="0"/>
              <a:cs typeface="Times New Roman" pitchFamily="18" charset="0"/>
            </a:endParaRPr>
          </a:p>
        </p:txBody>
      </p:sp>
      <p:sp>
        <p:nvSpPr>
          <p:cNvPr id="5" name="Text Box 11"/>
          <p:cNvSpPr txBox="1">
            <a:spLocks noChangeArrowheads="1"/>
          </p:cNvSpPr>
          <p:nvPr/>
        </p:nvSpPr>
        <p:spPr bwMode="auto">
          <a:xfrm>
            <a:off x="1524000" y="5867400"/>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cs typeface="Times New Roman" pitchFamily="18" charset="0"/>
              </a:rPr>
              <a:t>… then turn back into the packet</a:t>
            </a:r>
            <a:endParaRPr lang="en-US" sz="4200" i="1" dirty="0">
              <a:latin typeface="Cambria" pitchFamily="18" charset="0"/>
              <a:cs typeface="Times New Roman" pitchFamily="18" charset="0"/>
            </a:endParaRPr>
          </a:p>
        </p:txBody>
      </p:sp>
    </p:spTree>
    <p:extLst>
      <p:ext uri="{BB962C8B-B14F-4D97-AF65-F5344CB8AC3E}">
        <p14:creationId xmlns:p14="http://schemas.microsoft.com/office/powerpoint/2010/main" val="7762548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1"/>
          <p:cNvSpPr txBox="1">
            <a:spLocks noChangeArrowheads="1"/>
          </p:cNvSpPr>
          <p:nvPr/>
        </p:nvSpPr>
        <p:spPr bwMode="auto">
          <a:xfrm>
            <a:off x="152400" y="175736"/>
            <a:ext cx="76168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i="1" dirty="0" smtClean="0">
                <a:latin typeface="Cambria" panose="02040503050406030204" pitchFamily="18" charset="0"/>
                <a:cs typeface="Times New Roman" pitchFamily="18" charset="0"/>
              </a:rPr>
              <a:t>The Rule:</a:t>
            </a:r>
            <a:r>
              <a:rPr lang="en-US" sz="4200" dirty="0" smtClean="0">
                <a:latin typeface="Cambria" pitchFamily="18" charset="0"/>
                <a:cs typeface="Times New Roman" pitchFamily="18" charset="0"/>
              </a:rPr>
              <a:t>   </a:t>
            </a:r>
            <a:r>
              <a:rPr lang="en-US" sz="4200" dirty="0" smtClean="0">
                <a:latin typeface="Calibri" panose="020F0502020204030204" pitchFamily="34" charset="0"/>
                <a:cs typeface="Times New Roman" pitchFamily="18" charset="0"/>
              </a:rPr>
              <a:t>One step per rule</a:t>
            </a:r>
            <a:endParaRPr lang="en-US" sz="4200" dirty="0">
              <a:latin typeface="Calibri" panose="020F0502020204030204" pitchFamily="34" charset="0"/>
              <a:cs typeface="Times New Roman" pitchFamily="18" charset="0"/>
            </a:endParaRPr>
          </a:p>
        </p:txBody>
      </p:sp>
      <p:sp>
        <p:nvSpPr>
          <p:cNvPr id="9" name="Rectangle 8"/>
          <p:cNvSpPr/>
          <p:nvPr/>
        </p:nvSpPr>
        <p:spPr bwMode="auto">
          <a:xfrm>
            <a:off x="703189"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5" name="Rectangle 24"/>
          <p:cNvSpPr/>
          <p:nvPr/>
        </p:nvSpPr>
        <p:spPr bwMode="auto">
          <a:xfrm>
            <a:off x="243840"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7" name="Rectangle 26"/>
          <p:cNvSpPr/>
          <p:nvPr/>
        </p:nvSpPr>
        <p:spPr bwMode="auto">
          <a:xfrm>
            <a:off x="1162538" y="1636284"/>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28" name="Rectangle 27"/>
          <p:cNvSpPr/>
          <p:nvPr/>
        </p:nvSpPr>
        <p:spPr bwMode="auto">
          <a:xfrm>
            <a:off x="1580323"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0" name="Rectangle 29"/>
          <p:cNvSpPr/>
          <p:nvPr/>
        </p:nvSpPr>
        <p:spPr bwMode="auto">
          <a:xfrm>
            <a:off x="2499021"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1" name="Rectangle 30"/>
          <p:cNvSpPr/>
          <p:nvPr/>
        </p:nvSpPr>
        <p:spPr bwMode="auto">
          <a:xfrm>
            <a:off x="2958370" y="1636284"/>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32" name="Rectangle 31"/>
          <p:cNvSpPr/>
          <p:nvPr/>
        </p:nvSpPr>
        <p:spPr bwMode="auto">
          <a:xfrm>
            <a:off x="3376154"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1" name="Rectangle 40"/>
          <p:cNvSpPr/>
          <p:nvPr/>
        </p:nvSpPr>
        <p:spPr bwMode="auto">
          <a:xfrm>
            <a:off x="702537" y="21017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2" name="Rectangle 41"/>
          <p:cNvSpPr/>
          <p:nvPr/>
        </p:nvSpPr>
        <p:spPr bwMode="auto">
          <a:xfrm>
            <a:off x="243840" y="209297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3" name="Rectangle 42"/>
          <p:cNvSpPr/>
          <p:nvPr/>
        </p:nvSpPr>
        <p:spPr bwMode="auto">
          <a:xfrm>
            <a:off x="1161234" y="2101719"/>
            <a:ext cx="415636" cy="457200"/>
          </a:xfrm>
          <a:prstGeom prst="rect">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4" name="Rectangle 43"/>
          <p:cNvSpPr/>
          <p:nvPr/>
        </p:nvSpPr>
        <p:spPr bwMode="auto">
          <a:xfrm>
            <a:off x="1584011" y="21017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6" name="Rectangle 45"/>
          <p:cNvSpPr/>
          <p:nvPr/>
        </p:nvSpPr>
        <p:spPr bwMode="auto">
          <a:xfrm>
            <a:off x="2500323" y="21017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7" name="Rectangle 46"/>
          <p:cNvSpPr/>
          <p:nvPr/>
        </p:nvSpPr>
        <p:spPr bwMode="auto">
          <a:xfrm>
            <a:off x="2959020" y="21017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8" name="Rectangle 47"/>
          <p:cNvSpPr/>
          <p:nvPr/>
        </p:nvSpPr>
        <p:spPr bwMode="auto">
          <a:xfrm>
            <a:off x="3376154" y="2092975"/>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49" name="Rectangle 48"/>
          <p:cNvSpPr/>
          <p:nvPr/>
        </p:nvSpPr>
        <p:spPr bwMode="auto">
          <a:xfrm>
            <a:off x="702537" y="25589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0" name="Rectangle 49"/>
          <p:cNvSpPr/>
          <p:nvPr/>
        </p:nvSpPr>
        <p:spPr bwMode="auto">
          <a:xfrm>
            <a:off x="243840" y="254966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1" name="Rectangle 50"/>
          <p:cNvSpPr/>
          <p:nvPr/>
        </p:nvSpPr>
        <p:spPr bwMode="auto">
          <a:xfrm>
            <a:off x="1161234" y="25589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2" name="Rectangle 51"/>
          <p:cNvSpPr/>
          <p:nvPr/>
        </p:nvSpPr>
        <p:spPr bwMode="auto">
          <a:xfrm>
            <a:off x="1584011" y="25589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4" name="Rectangle 53"/>
          <p:cNvSpPr/>
          <p:nvPr/>
        </p:nvSpPr>
        <p:spPr bwMode="auto">
          <a:xfrm>
            <a:off x="2500323" y="25589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5" name="Rectangle 54"/>
          <p:cNvSpPr/>
          <p:nvPr/>
        </p:nvSpPr>
        <p:spPr bwMode="auto">
          <a:xfrm>
            <a:off x="2959020" y="25589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6" name="Rectangle 55"/>
          <p:cNvSpPr/>
          <p:nvPr/>
        </p:nvSpPr>
        <p:spPr bwMode="auto">
          <a:xfrm>
            <a:off x="3376154" y="2549666"/>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7" name="Rectangle 56"/>
          <p:cNvSpPr/>
          <p:nvPr/>
        </p:nvSpPr>
        <p:spPr bwMode="auto">
          <a:xfrm>
            <a:off x="702537" y="30213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8" name="Rectangle 57"/>
          <p:cNvSpPr/>
          <p:nvPr/>
        </p:nvSpPr>
        <p:spPr bwMode="auto">
          <a:xfrm>
            <a:off x="243840" y="3006357"/>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59" name="Rectangle 58"/>
          <p:cNvSpPr/>
          <p:nvPr/>
        </p:nvSpPr>
        <p:spPr bwMode="auto">
          <a:xfrm>
            <a:off x="1161234" y="302130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0" name="Rectangle 59"/>
          <p:cNvSpPr/>
          <p:nvPr/>
        </p:nvSpPr>
        <p:spPr bwMode="auto">
          <a:xfrm>
            <a:off x="1584011" y="302130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2" name="Rectangle 61"/>
          <p:cNvSpPr/>
          <p:nvPr/>
        </p:nvSpPr>
        <p:spPr bwMode="auto">
          <a:xfrm>
            <a:off x="2500323" y="30213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3" name="Rectangle 62"/>
          <p:cNvSpPr/>
          <p:nvPr/>
        </p:nvSpPr>
        <p:spPr bwMode="auto">
          <a:xfrm>
            <a:off x="2959020" y="3021300"/>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4" name="Rectangle 63"/>
          <p:cNvSpPr/>
          <p:nvPr/>
        </p:nvSpPr>
        <p:spPr bwMode="auto">
          <a:xfrm>
            <a:off x="3376154" y="3006357"/>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5" name="Rectangle 64"/>
          <p:cNvSpPr/>
          <p:nvPr/>
        </p:nvSpPr>
        <p:spPr bwMode="auto">
          <a:xfrm>
            <a:off x="702537" y="346813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6" name="Rectangle 65"/>
          <p:cNvSpPr/>
          <p:nvPr/>
        </p:nvSpPr>
        <p:spPr bwMode="auto">
          <a:xfrm>
            <a:off x="243840" y="346304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7" name="Rectangle 66"/>
          <p:cNvSpPr/>
          <p:nvPr/>
        </p:nvSpPr>
        <p:spPr bwMode="auto">
          <a:xfrm>
            <a:off x="1161234" y="346813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68" name="Rectangle 67"/>
          <p:cNvSpPr/>
          <p:nvPr/>
        </p:nvSpPr>
        <p:spPr bwMode="auto">
          <a:xfrm>
            <a:off x="1584011" y="346813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0" name="Rectangle 69"/>
          <p:cNvSpPr/>
          <p:nvPr/>
        </p:nvSpPr>
        <p:spPr bwMode="auto">
          <a:xfrm>
            <a:off x="2500323" y="3468138"/>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1" name="Rectangle 70"/>
          <p:cNvSpPr/>
          <p:nvPr/>
        </p:nvSpPr>
        <p:spPr bwMode="auto">
          <a:xfrm>
            <a:off x="2959020" y="3468138"/>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2" name="Rectangle 71"/>
          <p:cNvSpPr/>
          <p:nvPr/>
        </p:nvSpPr>
        <p:spPr bwMode="auto">
          <a:xfrm>
            <a:off x="3376154" y="3463048"/>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3" name="Rectangle 72"/>
          <p:cNvSpPr/>
          <p:nvPr/>
        </p:nvSpPr>
        <p:spPr bwMode="auto">
          <a:xfrm>
            <a:off x="702537" y="39305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4" name="Rectangle 73"/>
          <p:cNvSpPr/>
          <p:nvPr/>
        </p:nvSpPr>
        <p:spPr bwMode="auto">
          <a:xfrm>
            <a:off x="243840" y="391973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5" name="Rectangle 74"/>
          <p:cNvSpPr/>
          <p:nvPr/>
        </p:nvSpPr>
        <p:spPr bwMode="auto">
          <a:xfrm>
            <a:off x="1161234" y="3930519"/>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6" name="Rectangle 75"/>
          <p:cNvSpPr/>
          <p:nvPr/>
        </p:nvSpPr>
        <p:spPr bwMode="auto">
          <a:xfrm>
            <a:off x="1584011" y="393051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8" name="Rectangle 77"/>
          <p:cNvSpPr/>
          <p:nvPr/>
        </p:nvSpPr>
        <p:spPr bwMode="auto">
          <a:xfrm>
            <a:off x="2500323" y="3930519"/>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9" name="Rectangle 78"/>
          <p:cNvSpPr/>
          <p:nvPr/>
        </p:nvSpPr>
        <p:spPr bwMode="auto">
          <a:xfrm>
            <a:off x="2959020" y="3930519"/>
            <a:ext cx="415636"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0" name="Rectangle 79"/>
          <p:cNvSpPr/>
          <p:nvPr/>
        </p:nvSpPr>
        <p:spPr bwMode="auto">
          <a:xfrm>
            <a:off x="3376154" y="3919739"/>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9" name="Rectangle 98"/>
          <p:cNvSpPr/>
          <p:nvPr/>
        </p:nvSpPr>
        <p:spPr bwMode="auto">
          <a:xfrm>
            <a:off x="703189"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0" name="Rectangle 99"/>
          <p:cNvSpPr/>
          <p:nvPr/>
        </p:nvSpPr>
        <p:spPr bwMode="auto">
          <a:xfrm>
            <a:off x="243840"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1" name="Rectangle 100"/>
          <p:cNvSpPr/>
          <p:nvPr/>
        </p:nvSpPr>
        <p:spPr bwMode="auto">
          <a:xfrm>
            <a:off x="1162538" y="437902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2" name="Rectangle 101"/>
          <p:cNvSpPr/>
          <p:nvPr/>
        </p:nvSpPr>
        <p:spPr bwMode="auto">
          <a:xfrm>
            <a:off x="1580323"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4" name="Rectangle 103"/>
          <p:cNvSpPr/>
          <p:nvPr/>
        </p:nvSpPr>
        <p:spPr bwMode="auto">
          <a:xfrm>
            <a:off x="2499021"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5" name="Rectangle 104"/>
          <p:cNvSpPr/>
          <p:nvPr/>
        </p:nvSpPr>
        <p:spPr bwMode="auto">
          <a:xfrm>
            <a:off x="2958370" y="4379020"/>
            <a:ext cx="415636"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6" name="Rectangle 105"/>
          <p:cNvSpPr/>
          <p:nvPr/>
        </p:nvSpPr>
        <p:spPr bwMode="auto">
          <a:xfrm>
            <a:off x="3376154"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7" name="Rectangle 106"/>
          <p:cNvSpPr/>
          <p:nvPr/>
        </p:nvSpPr>
        <p:spPr bwMode="auto">
          <a:xfrm>
            <a:off x="2039672" y="1636284"/>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8" name="Rectangle 107"/>
          <p:cNvSpPr/>
          <p:nvPr/>
        </p:nvSpPr>
        <p:spPr bwMode="auto">
          <a:xfrm>
            <a:off x="2043712" y="210780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09" name="Rectangle 108"/>
          <p:cNvSpPr/>
          <p:nvPr/>
        </p:nvSpPr>
        <p:spPr bwMode="auto">
          <a:xfrm>
            <a:off x="2043712" y="256500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0" name="Rectangle 109"/>
          <p:cNvSpPr/>
          <p:nvPr/>
        </p:nvSpPr>
        <p:spPr bwMode="auto">
          <a:xfrm>
            <a:off x="2043712" y="3019905"/>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1" name="Rectangle 110"/>
          <p:cNvSpPr/>
          <p:nvPr/>
        </p:nvSpPr>
        <p:spPr bwMode="auto">
          <a:xfrm>
            <a:off x="2043712" y="3466743"/>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2" name="Rectangle 111"/>
          <p:cNvSpPr/>
          <p:nvPr/>
        </p:nvSpPr>
        <p:spPr bwMode="auto">
          <a:xfrm>
            <a:off x="2043712" y="3935700"/>
            <a:ext cx="457200" cy="457200"/>
          </a:xfrm>
          <a:prstGeom prst="rect">
            <a:avLst/>
          </a:prstGeom>
          <a:solidFill>
            <a:schemeClr val="bg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3" name="Rectangle 112"/>
          <p:cNvSpPr/>
          <p:nvPr/>
        </p:nvSpPr>
        <p:spPr bwMode="auto">
          <a:xfrm>
            <a:off x="2039672" y="4379020"/>
            <a:ext cx="457200" cy="457200"/>
          </a:xfrm>
          <a:prstGeom prst="rect">
            <a:avLst/>
          </a:prstGeom>
          <a:solidFill>
            <a:srgbClr val="120DF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4" name="Text Box 10"/>
          <p:cNvSpPr txBox="1">
            <a:spLocks noChangeArrowheads="1"/>
          </p:cNvSpPr>
          <p:nvPr/>
        </p:nvSpPr>
        <p:spPr bwMode="auto">
          <a:xfrm>
            <a:off x="4014216" y="1676400"/>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(A) </a:t>
            </a:r>
            <a:r>
              <a:rPr lang="en-US" sz="1500" dirty="0" smtClean="0">
                <a:latin typeface="Cambria" pitchFamily="18" charset="0"/>
              </a:rPr>
              <a:t>run?  ___________________</a:t>
            </a:r>
            <a:endParaRPr lang="en-US" sz="1500" dirty="0">
              <a:latin typeface="Cambria" pitchFamily="18" charset="0"/>
            </a:endParaRPr>
          </a:p>
        </p:txBody>
      </p:sp>
      <p:sp>
        <p:nvSpPr>
          <p:cNvPr id="116" name="Text Box 10"/>
          <p:cNvSpPr txBox="1">
            <a:spLocks noChangeArrowheads="1"/>
          </p:cNvSpPr>
          <p:nvPr/>
        </p:nvSpPr>
        <p:spPr bwMode="auto">
          <a:xfrm>
            <a:off x="4015714" y="21152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(B) </a:t>
            </a:r>
            <a:r>
              <a:rPr lang="en-US" sz="1500" dirty="0" smtClean="0">
                <a:latin typeface="Cambria" pitchFamily="18" charset="0"/>
              </a:rPr>
              <a:t>run?  ___________________</a:t>
            </a:r>
            <a:endParaRPr lang="en-US" sz="1500" dirty="0">
              <a:latin typeface="Cambria" pitchFamily="18" charset="0"/>
            </a:endParaRPr>
          </a:p>
        </p:txBody>
      </p:sp>
      <p:sp>
        <p:nvSpPr>
          <p:cNvPr id="117" name="Text Box 10"/>
          <p:cNvSpPr txBox="1">
            <a:spLocks noChangeArrowheads="1"/>
          </p:cNvSpPr>
          <p:nvPr/>
        </p:nvSpPr>
        <p:spPr bwMode="auto">
          <a:xfrm>
            <a:off x="4015714" y="2572435"/>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(C) </a:t>
            </a:r>
            <a:r>
              <a:rPr lang="en-US" sz="1500" dirty="0" smtClean="0">
                <a:latin typeface="Cambria" pitchFamily="18" charset="0"/>
              </a:rPr>
              <a:t>run?  ___________________</a:t>
            </a:r>
            <a:endParaRPr lang="en-US" sz="1500" dirty="0">
              <a:latin typeface="Cambria" pitchFamily="18" charset="0"/>
            </a:endParaRPr>
          </a:p>
        </p:txBody>
      </p:sp>
      <p:sp>
        <p:nvSpPr>
          <p:cNvPr id="122" name="Text Box 10"/>
          <p:cNvSpPr txBox="1">
            <a:spLocks noChangeArrowheads="1"/>
          </p:cNvSpPr>
          <p:nvPr/>
        </p:nvSpPr>
        <p:spPr bwMode="auto">
          <a:xfrm>
            <a:off x="4015714" y="3470863"/>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In a phrase, </a:t>
            </a:r>
            <a:r>
              <a:rPr lang="en-US" sz="1500" b="1" i="1" dirty="0" smtClean="0">
                <a:latin typeface="Cambria" pitchFamily="18" charset="0"/>
              </a:rPr>
              <a:t>what do state 0 and state 1 do</a:t>
            </a:r>
            <a:r>
              <a:rPr lang="en-US" sz="1500" dirty="0" smtClean="0">
                <a:latin typeface="Cambria" pitchFamily="18" charset="0"/>
              </a:rPr>
              <a:t>?</a:t>
            </a:r>
            <a:endParaRPr lang="en-US" sz="1500" dirty="0">
              <a:latin typeface="Cambria" pitchFamily="18" charset="0"/>
            </a:endParaRPr>
          </a:p>
        </p:txBody>
      </p:sp>
      <p:sp>
        <p:nvSpPr>
          <p:cNvPr id="124" name="Text Box 10"/>
          <p:cNvSpPr txBox="1">
            <a:spLocks noChangeArrowheads="1"/>
          </p:cNvSpPr>
          <p:nvPr/>
        </p:nvSpPr>
        <p:spPr bwMode="auto">
          <a:xfrm>
            <a:off x="384174" y="5029200"/>
            <a:ext cx="8455026" cy="523220"/>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400" b="1" dirty="0" smtClean="0">
                <a:solidFill>
                  <a:srgbClr val="120DF3"/>
                </a:solidFill>
                <a:latin typeface="Cambria" pitchFamily="18" charset="0"/>
              </a:rPr>
              <a:t>Extra!</a:t>
            </a:r>
            <a:r>
              <a:rPr lang="en-US" sz="1400" b="1" dirty="0" smtClean="0">
                <a:latin typeface="Cambria" pitchFamily="18" charset="0"/>
              </a:rPr>
              <a:t>  </a:t>
            </a:r>
            <a:r>
              <a:rPr lang="en-US" sz="1400" dirty="0" smtClean="0">
                <a:latin typeface="Cambria" pitchFamily="18" charset="0"/>
              </a:rPr>
              <a:t>What additional rules would be needed in order to ensure that </a:t>
            </a:r>
            <a:r>
              <a:rPr lang="en-US" sz="1400" dirty="0" err="1" smtClean="0">
                <a:latin typeface="Cambria" pitchFamily="18" charset="0"/>
              </a:rPr>
              <a:t>Picobot</a:t>
            </a:r>
            <a:r>
              <a:rPr lang="en-US" sz="1400" dirty="0" smtClean="0">
                <a:latin typeface="Cambria" pitchFamily="18" charset="0"/>
              </a:rPr>
              <a:t> fully explores the </a:t>
            </a:r>
            <a:r>
              <a:rPr lang="en-US" sz="1400" u="sng" dirty="0" smtClean="0">
                <a:latin typeface="Cambria" pitchFamily="18" charset="0"/>
              </a:rPr>
              <a:t>empty room</a:t>
            </a:r>
            <a:r>
              <a:rPr lang="en-US" sz="1400" dirty="0" smtClean="0">
                <a:latin typeface="Cambria" pitchFamily="18" charset="0"/>
              </a:rPr>
              <a:t> (not this crazy room) from </a:t>
            </a:r>
            <a:r>
              <a:rPr lang="en-US" sz="1400" i="1" dirty="0" smtClean="0">
                <a:latin typeface="Cambria" pitchFamily="18" charset="0"/>
              </a:rPr>
              <a:t>any </a:t>
            </a:r>
            <a:r>
              <a:rPr lang="en-US" sz="1400" dirty="0" smtClean="0">
                <a:latin typeface="Cambria" pitchFamily="18" charset="0"/>
              </a:rPr>
              <a:t>starting spot?      </a:t>
            </a:r>
            <a:r>
              <a:rPr lang="en-US" sz="1400" i="1" dirty="0" smtClean="0">
                <a:latin typeface="Cambria" pitchFamily="18" charset="0"/>
              </a:rPr>
              <a:t>(this is problem 3…)</a:t>
            </a:r>
            <a:endParaRPr lang="en-US" sz="1400" dirty="0">
              <a:latin typeface="Cambria" pitchFamily="18" charset="0"/>
            </a:endParaRPr>
          </a:p>
        </p:txBody>
      </p:sp>
      <p:sp>
        <p:nvSpPr>
          <p:cNvPr id="103" name="Text Box 10"/>
          <p:cNvSpPr txBox="1">
            <a:spLocks noChangeArrowheads="1"/>
          </p:cNvSpPr>
          <p:nvPr/>
        </p:nvSpPr>
        <p:spPr bwMode="auto">
          <a:xfrm>
            <a:off x="4017394" y="3016149"/>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How many times does </a:t>
            </a:r>
            <a:r>
              <a:rPr lang="en-US" sz="1500" b="1" dirty="0" smtClean="0">
                <a:latin typeface="Cambria" pitchFamily="18" charset="0"/>
              </a:rPr>
              <a:t>rule (D) </a:t>
            </a:r>
            <a:r>
              <a:rPr lang="en-US" sz="1500" dirty="0" smtClean="0">
                <a:latin typeface="Cambria" pitchFamily="18" charset="0"/>
              </a:rPr>
              <a:t>run?  ___________________</a:t>
            </a:r>
            <a:endParaRPr lang="en-US" sz="1500" dirty="0">
              <a:latin typeface="Cambria" pitchFamily="18" charset="0"/>
            </a:endParaRPr>
          </a:p>
        </p:txBody>
      </p:sp>
      <p:grpSp>
        <p:nvGrpSpPr>
          <p:cNvPr id="115" name="Group 19"/>
          <p:cNvGrpSpPr>
            <a:grpSpLocks/>
          </p:cNvGrpSpPr>
          <p:nvPr>
            <p:custDataLst>
              <p:tags r:id="rId1"/>
            </p:custDataLst>
          </p:nvPr>
        </p:nvGrpSpPr>
        <p:grpSpPr bwMode="auto">
          <a:xfrm>
            <a:off x="8193087" y="274183"/>
            <a:ext cx="493713" cy="566738"/>
            <a:chOff x="2928" y="1051"/>
            <a:chExt cx="840" cy="957"/>
          </a:xfrm>
        </p:grpSpPr>
        <p:sp>
          <p:nvSpPr>
            <p:cNvPr id="118" name="Freeform 20"/>
            <p:cNvSpPr>
              <a:spLocks/>
            </p:cNvSpPr>
            <p:nvPr>
              <p:custDataLst>
                <p:tags r:id="rId2"/>
              </p:custDataLst>
            </p:nvPr>
          </p:nvSpPr>
          <p:spPr bwMode="auto">
            <a:xfrm>
              <a:off x="2928" y="1759"/>
              <a:ext cx="810" cy="249"/>
            </a:xfrm>
            <a:custGeom>
              <a:avLst/>
              <a:gdLst>
                <a:gd name="T0" fmla="*/ 2 w 1048"/>
                <a:gd name="T1" fmla="*/ 21 h 250"/>
                <a:gd name="T2" fmla="*/ 4 w 1048"/>
                <a:gd name="T3" fmla="*/ 83 h 250"/>
                <a:gd name="T4" fmla="*/ 4 w 1048"/>
                <a:gd name="T5" fmla="*/ 111 h 250"/>
                <a:gd name="T6" fmla="*/ 5 w 1048"/>
                <a:gd name="T7" fmla="*/ 125 h 250"/>
                <a:gd name="T8" fmla="*/ 5 w 1048"/>
                <a:gd name="T9" fmla="*/ 158 h 250"/>
                <a:gd name="T10" fmla="*/ 3 w 1048"/>
                <a:gd name="T11" fmla="*/ 227 h 250"/>
                <a:gd name="T12" fmla="*/ 2 w 1048"/>
                <a:gd name="T13" fmla="*/ 207 h 250"/>
                <a:gd name="T14" fmla="*/ 0 w 1048"/>
                <a:gd name="T15" fmla="*/ 186 h 250"/>
                <a:gd name="T16" fmla="*/ 2 w 1048"/>
                <a:gd name="T17" fmla="*/ 152 h 250"/>
                <a:gd name="T18" fmla="*/ 2 w 1048"/>
                <a:gd name="T19" fmla="*/ 125 h 250"/>
                <a:gd name="T20" fmla="*/ 2 w 1048"/>
                <a:gd name="T21" fmla="*/ 76 h 250"/>
                <a:gd name="T22" fmla="*/ 2 w 1048"/>
                <a:gd name="T23" fmla="*/ 55 h 250"/>
                <a:gd name="T24" fmla="*/ 2 w 1048"/>
                <a:gd name="T25" fmla="*/ 28 h 250"/>
                <a:gd name="T26" fmla="*/ 2 w 1048"/>
                <a:gd name="T27" fmla="*/ 14 h 250"/>
                <a:gd name="T28" fmla="*/ 2 w 1048"/>
                <a:gd name="T29" fmla="*/ 28 h 250"/>
                <a:gd name="T30" fmla="*/ 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5" name="Oval 21"/>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6" name="Oval 22"/>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 name="Oval 23"/>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 name="Oval 24"/>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 name="Oval 25"/>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0" name="Oval 26"/>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 name="Oval 27"/>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2" name="AutoShape 28"/>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33" name="Freeform 29"/>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4" name="Freeform 30"/>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5" name="Freeform 31"/>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 name="Freeform 32"/>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7" name="Rectangle 5"/>
          <p:cNvSpPr>
            <a:spLocks noChangeArrowheads="1"/>
          </p:cNvSpPr>
          <p:nvPr/>
        </p:nvSpPr>
        <p:spPr bwMode="auto">
          <a:xfrm>
            <a:off x="7275576" y="76200"/>
            <a:ext cx="1054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One rule to rule them all?</a:t>
            </a:r>
            <a:endParaRPr lang="en-US" sz="1100" dirty="0">
              <a:solidFill>
                <a:srgbClr val="008000"/>
              </a:solidFill>
              <a:latin typeface="Calibri" pitchFamily="34" charset="0"/>
            </a:endParaRPr>
          </a:p>
        </p:txBody>
      </p:sp>
      <p:sp>
        <p:nvSpPr>
          <p:cNvPr id="138" name="Rectangle 5"/>
          <p:cNvSpPr>
            <a:spLocks noChangeArrowheads="1"/>
          </p:cNvSpPr>
          <p:nvPr/>
        </p:nvSpPr>
        <p:spPr bwMode="auto">
          <a:xfrm>
            <a:off x="7818509" y="838200"/>
            <a:ext cx="12127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100" dirty="0" smtClean="0">
                <a:solidFill>
                  <a:srgbClr val="008000"/>
                </a:solidFill>
                <a:latin typeface="Calibri" pitchFamily="34" charset="0"/>
              </a:rPr>
              <a:t>This is precious!</a:t>
            </a:r>
            <a:endParaRPr lang="en-US" sz="1100" dirty="0">
              <a:solidFill>
                <a:srgbClr val="008000"/>
              </a:solidFill>
              <a:latin typeface="Calibri" pitchFamily="34" charset="0"/>
            </a:endParaRPr>
          </a:p>
        </p:txBody>
      </p:sp>
      <p:sp>
        <p:nvSpPr>
          <p:cNvPr id="85" name="Text Box 11"/>
          <p:cNvSpPr txBox="1">
            <a:spLocks noChangeArrowheads="1"/>
          </p:cNvSpPr>
          <p:nvPr/>
        </p:nvSpPr>
        <p:spPr bwMode="auto">
          <a:xfrm>
            <a:off x="384174" y="5903976"/>
            <a:ext cx="479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anose="02040503050406030204" pitchFamily="18" charset="0"/>
                <a:cs typeface="Times New Roman" pitchFamily="18" charset="0"/>
              </a:rPr>
              <a:t>Quiz!</a:t>
            </a:r>
            <a:endParaRPr lang="en-US" sz="4200" i="1" dirty="0">
              <a:latin typeface="Cambria" panose="02040503050406030204" pitchFamily="18" charset="0"/>
              <a:cs typeface="Times New Roman" pitchFamily="18" charset="0"/>
            </a:endParaRPr>
          </a:p>
        </p:txBody>
      </p:sp>
      <p:sp>
        <p:nvSpPr>
          <p:cNvPr id="86" name="Rectangle 6"/>
          <p:cNvSpPr>
            <a:spLocks noChangeArrowheads="1"/>
          </p:cNvSpPr>
          <p:nvPr/>
        </p:nvSpPr>
        <p:spPr bwMode="auto">
          <a:xfrm>
            <a:off x="2278494" y="6128782"/>
            <a:ext cx="6241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800" dirty="0" smtClean="0">
                <a:latin typeface="Calibri" panose="020F0502020204030204" pitchFamily="34" charset="0"/>
                <a:cs typeface="Times New Roman" pitchFamily="18" charset="0"/>
              </a:rPr>
              <a:t>Solve this on the back page first…</a:t>
            </a:r>
            <a:endParaRPr lang="en-US" sz="1800" dirty="0">
              <a:latin typeface="Calibri" panose="020F0502020204030204" pitchFamily="34" charset="0"/>
              <a:cs typeface="Times New Roman" pitchFamily="18" charset="0"/>
            </a:endParaRPr>
          </a:p>
        </p:txBody>
      </p:sp>
      <p:sp>
        <p:nvSpPr>
          <p:cNvPr id="88" name="Text Box 10"/>
          <p:cNvSpPr txBox="1">
            <a:spLocks noChangeArrowheads="1"/>
          </p:cNvSpPr>
          <p:nvPr/>
        </p:nvSpPr>
        <p:spPr bwMode="auto">
          <a:xfrm>
            <a:off x="4015714" y="4495800"/>
            <a:ext cx="49326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Where does </a:t>
            </a:r>
            <a:r>
              <a:rPr lang="en-US" sz="1500" dirty="0" err="1" smtClean="0">
                <a:latin typeface="Cambria" pitchFamily="18" charset="0"/>
              </a:rPr>
              <a:t>Picobot</a:t>
            </a:r>
            <a:r>
              <a:rPr lang="en-US" sz="1500" dirty="0" smtClean="0">
                <a:latin typeface="Cambria" pitchFamily="18" charset="0"/>
              </a:rPr>
              <a:t> stop?  Why?</a:t>
            </a:r>
            <a:endParaRPr lang="en-US" sz="1500" dirty="0">
              <a:latin typeface="Cambria" pitchFamily="18" charset="0"/>
            </a:endParaRPr>
          </a:p>
        </p:txBody>
      </p:sp>
      <p:sp>
        <p:nvSpPr>
          <p:cNvPr id="8" name="Rectangle 7"/>
          <p:cNvSpPr/>
          <p:nvPr/>
        </p:nvSpPr>
        <p:spPr>
          <a:xfrm>
            <a:off x="1015416" y="1371600"/>
            <a:ext cx="2044214" cy="415498"/>
          </a:xfrm>
          <a:prstGeom prst="rect">
            <a:avLst/>
          </a:prstGeom>
          <a:solidFill>
            <a:schemeClr val="bg1"/>
          </a:solidFill>
        </p:spPr>
        <p:txBody>
          <a:bodyPr wrap="none">
            <a:spAutoFit/>
          </a:bodyPr>
          <a:lstStyle/>
          <a:p>
            <a:pPr algn="ctr"/>
            <a:r>
              <a:rPr lang="en-US" sz="2100" dirty="0" err="1" smtClean="0">
                <a:latin typeface="Cambria" pitchFamily="18" charset="0"/>
              </a:rPr>
              <a:t>Picobot's</a:t>
            </a:r>
            <a:r>
              <a:rPr lang="en-US" sz="2100" dirty="0" smtClean="0">
                <a:latin typeface="Cambria" pitchFamily="18" charset="0"/>
              </a:rPr>
              <a:t> world</a:t>
            </a:r>
            <a:endParaRPr lang="en-US" sz="2100" dirty="0"/>
          </a:p>
        </p:txBody>
      </p:sp>
      <p:sp>
        <p:nvSpPr>
          <p:cNvPr id="89" name="Text Box 10"/>
          <p:cNvSpPr txBox="1">
            <a:spLocks noChangeArrowheads="1"/>
          </p:cNvSpPr>
          <p:nvPr/>
        </p:nvSpPr>
        <p:spPr bwMode="auto">
          <a:xfrm>
            <a:off x="2362200" y="850392"/>
            <a:ext cx="46678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1500" dirty="0" smtClean="0">
                <a:latin typeface="Cambria" pitchFamily="18" charset="0"/>
              </a:rPr>
              <a:t>Using the ruleset above…</a:t>
            </a:r>
            <a:endParaRPr lang="en-US" sz="1500" dirty="0">
              <a:latin typeface="Cambria" pitchFamily="18" charset="0"/>
            </a:endParaRPr>
          </a:p>
        </p:txBody>
      </p:sp>
      <p:sp>
        <p:nvSpPr>
          <p:cNvPr id="10" name="TextBox 9"/>
          <p:cNvSpPr txBox="1"/>
          <p:nvPr/>
        </p:nvSpPr>
        <p:spPr>
          <a:xfrm>
            <a:off x="2069592" y="3464159"/>
            <a:ext cx="381000" cy="461665"/>
          </a:xfrm>
          <a:prstGeom prst="rect">
            <a:avLst/>
          </a:prstGeom>
          <a:noFill/>
        </p:spPr>
        <p:txBody>
          <a:bodyPr wrap="square" rtlCol="0">
            <a:spAutoFit/>
          </a:bodyPr>
          <a:lstStyle/>
          <a:p>
            <a:pPr algn="ctr"/>
            <a:r>
              <a:rPr lang="en-US" b="1" dirty="0" smtClean="0">
                <a:latin typeface="Calibri" pitchFamily="34" charset="0"/>
              </a:rPr>
              <a:t>P</a:t>
            </a:r>
            <a:endParaRPr lang="en-US" b="1" dirty="0">
              <a:latin typeface="Calibri" pitchFamily="34" charset="0"/>
            </a:endParaRPr>
          </a:p>
        </p:txBody>
      </p:sp>
    </p:spTree>
    <p:extLst>
      <p:ext uri="{BB962C8B-B14F-4D97-AF65-F5344CB8AC3E}">
        <p14:creationId xmlns:p14="http://schemas.microsoft.com/office/powerpoint/2010/main" val="2657369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Text Box 7"/>
          <p:cNvSpPr txBox="1">
            <a:spLocks noChangeArrowheads="1"/>
          </p:cNvSpPr>
          <p:nvPr/>
        </p:nvSpPr>
        <p:spPr bwMode="auto">
          <a:xfrm>
            <a:off x="681710"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3</a:t>
            </a:r>
          </a:p>
        </p:txBody>
      </p:sp>
      <p:sp>
        <p:nvSpPr>
          <p:cNvPr id="23" name="Text Box 11"/>
          <p:cNvSpPr txBox="1">
            <a:spLocks noChangeArrowheads="1"/>
          </p:cNvSpPr>
          <p:nvPr/>
        </p:nvSpPr>
        <p:spPr bwMode="auto">
          <a:xfrm>
            <a:off x="11461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err="1" smtClean="0">
                <a:solidFill>
                  <a:srgbClr val="000000"/>
                </a:solidFill>
                <a:latin typeface="Cambria" pitchFamily="18" charset="0"/>
                <a:cs typeface="Times New Roman" charset="0"/>
              </a:rPr>
              <a:t>Picobot</a:t>
            </a:r>
            <a:r>
              <a:rPr lang="en-US" sz="4200" dirty="0" smtClean="0">
                <a:solidFill>
                  <a:srgbClr val="000000"/>
                </a:solidFill>
                <a:latin typeface="Cambria" pitchFamily="18" charset="0"/>
                <a:cs typeface="Times New Roman" charset="0"/>
              </a:rPr>
              <a:t>  </a:t>
            </a:r>
            <a:r>
              <a:rPr lang="en-US" sz="4200" b="1" dirty="0" err="1" smtClean="0">
                <a:solidFill>
                  <a:srgbClr val="120DF3"/>
                </a:solidFill>
                <a:latin typeface="Cambria" pitchFamily="18" charset="0"/>
                <a:cs typeface="Times New Roman" charset="0"/>
              </a:rPr>
              <a:t>hw</a:t>
            </a:r>
            <a:r>
              <a:rPr lang="en-US" sz="4200" dirty="0" smtClean="0">
                <a:solidFill>
                  <a:srgbClr val="000000"/>
                </a:solidFill>
                <a:latin typeface="Cambria" pitchFamily="18" charset="0"/>
                <a:cs typeface="Times New Roman" charset="0"/>
              </a:rPr>
              <a:t>  problems</a:t>
            </a:r>
          </a:p>
        </p:txBody>
      </p:sp>
      <p:pic>
        <p:nvPicPr>
          <p:cNvPr id="7" name="Picture 5" descr="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88" y="1151906"/>
            <a:ext cx="2647321" cy="26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7"/>
          <p:cNvSpPr txBox="1">
            <a:spLocks noChangeArrowheads="1"/>
          </p:cNvSpPr>
          <p:nvPr/>
        </p:nvSpPr>
        <p:spPr bwMode="auto">
          <a:xfrm>
            <a:off x="3634548"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4</a:t>
            </a:r>
          </a:p>
        </p:txBody>
      </p:sp>
      <p:sp>
        <p:nvSpPr>
          <p:cNvPr id="12" name="Text Box 7"/>
          <p:cNvSpPr txBox="1">
            <a:spLocks noChangeArrowheads="1"/>
          </p:cNvSpPr>
          <p:nvPr/>
        </p:nvSpPr>
        <p:spPr bwMode="auto">
          <a:xfrm>
            <a:off x="6667973"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latin typeface="Cambria"/>
                <a:cs typeface="Cambria"/>
              </a:rPr>
              <a:t>E</a:t>
            </a:r>
            <a:r>
              <a:rPr lang="en-US" dirty="0" smtClean="0">
                <a:latin typeface="Cambria"/>
                <a:cs typeface="Cambria"/>
              </a:rPr>
              <a:t>xtra! (#5)</a:t>
            </a:r>
          </a:p>
        </p:txBody>
      </p:sp>
      <p:sp>
        <p:nvSpPr>
          <p:cNvPr id="17" name="Text Box 10"/>
          <p:cNvSpPr txBox="1">
            <a:spLocks noChangeArrowheads="1"/>
          </p:cNvSpPr>
          <p:nvPr/>
        </p:nvSpPr>
        <p:spPr bwMode="auto">
          <a:xfrm>
            <a:off x="1934990" y="5257800"/>
            <a:ext cx="5322829" cy="830997"/>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a:latin typeface="Cambria" pitchFamily="18" charset="0"/>
              </a:rPr>
              <a:t>Your rules </a:t>
            </a:r>
            <a:r>
              <a:rPr lang="en-US" dirty="0" smtClean="0">
                <a:latin typeface="Cambria" pitchFamily="18" charset="0"/>
              </a:rPr>
              <a:t>must work </a:t>
            </a:r>
            <a:r>
              <a:rPr lang="en-US" b="1" i="1" dirty="0">
                <a:solidFill>
                  <a:srgbClr val="120DF3"/>
                </a:solidFill>
                <a:latin typeface="Cambria" pitchFamily="18" charset="0"/>
              </a:rPr>
              <a:t>regardless</a:t>
            </a:r>
            <a:r>
              <a:rPr lang="en-US" i="1" dirty="0">
                <a:latin typeface="Cambria" pitchFamily="18" charset="0"/>
              </a:rPr>
              <a:t> </a:t>
            </a:r>
            <a:r>
              <a:rPr lang="en-US" dirty="0">
                <a:latin typeface="Cambria" pitchFamily="18" charset="0"/>
              </a:rPr>
              <a:t>of </a:t>
            </a:r>
            <a:r>
              <a:rPr lang="en-US" dirty="0" err="1">
                <a:latin typeface="Cambria" pitchFamily="18" charset="0"/>
              </a:rPr>
              <a:t>Picobot's</a:t>
            </a:r>
            <a:r>
              <a:rPr lang="en-US" dirty="0">
                <a:latin typeface="Cambria" pitchFamily="18" charset="0"/>
              </a:rPr>
              <a:t> starting position… !</a:t>
            </a:r>
          </a:p>
        </p:txBody>
      </p:sp>
    </p:spTree>
    <p:extLst>
      <p:ext uri="{BB962C8B-B14F-4D97-AF65-F5344CB8AC3E}">
        <p14:creationId xmlns:p14="http://schemas.microsoft.com/office/powerpoint/2010/main" val="15677562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6" descr="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323" y="1143000"/>
            <a:ext cx="264616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7"/>
          <p:cNvSpPr txBox="1">
            <a:spLocks noChangeArrowheads="1"/>
          </p:cNvSpPr>
          <p:nvPr/>
        </p:nvSpPr>
        <p:spPr bwMode="auto">
          <a:xfrm>
            <a:off x="681710"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3</a:t>
            </a:r>
          </a:p>
        </p:txBody>
      </p:sp>
      <p:sp>
        <p:nvSpPr>
          <p:cNvPr id="23" name="Text Box 11"/>
          <p:cNvSpPr txBox="1">
            <a:spLocks noChangeArrowheads="1"/>
          </p:cNvSpPr>
          <p:nvPr/>
        </p:nvSpPr>
        <p:spPr bwMode="auto">
          <a:xfrm>
            <a:off x="1146174" y="152400"/>
            <a:ext cx="71596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sz="4200" dirty="0" err="1" smtClean="0">
                <a:solidFill>
                  <a:srgbClr val="000000"/>
                </a:solidFill>
                <a:latin typeface="Cambria" pitchFamily="18" charset="0"/>
                <a:cs typeface="Times New Roman" charset="0"/>
              </a:rPr>
              <a:t>Picobot</a:t>
            </a:r>
            <a:r>
              <a:rPr lang="en-US" sz="4200" dirty="0" smtClean="0">
                <a:solidFill>
                  <a:srgbClr val="000000"/>
                </a:solidFill>
                <a:latin typeface="Cambria" pitchFamily="18" charset="0"/>
                <a:cs typeface="Times New Roman" charset="0"/>
              </a:rPr>
              <a:t> </a:t>
            </a:r>
            <a:r>
              <a:rPr lang="en-US" sz="4200" dirty="0" smtClean="0">
                <a:solidFill>
                  <a:srgbClr val="120DF3"/>
                </a:solidFill>
                <a:latin typeface="Cambria" pitchFamily="18" charset="0"/>
                <a:cs typeface="Times New Roman" charset="0"/>
              </a:rPr>
              <a:t> </a:t>
            </a:r>
            <a:r>
              <a:rPr lang="en-US" sz="4200" b="1" dirty="0" err="1" smtClean="0">
                <a:solidFill>
                  <a:srgbClr val="120DF3"/>
                </a:solidFill>
                <a:latin typeface="Cambria" pitchFamily="18" charset="0"/>
                <a:cs typeface="Times New Roman" charset="0"/>
              </a:rPr>
              <a:t>hw</a:t>
            </a:r>
            <a:r>
              <a:rPr lang="en-US" sz="4200" dirty="0" smtClean="0">
                <a:solidFill>
                  <a:srgbClr val="120DF3"/>
                </a:solidFill>
                <a:latin typeface="Cambria" pitchFamily="18" charset="0"/>
                <a:cs typeface="Times New Roman" charset="0"/>
              </a:rPr>
              <a:t>  </a:t>
            </a:r>
            <a:r>
              <a:rPr lang="en-US" sz="4200" dirty="0" smtClean="0">
                <a:solidFill>
                  <a:srgbClr val="000000"/>
                </a:solidFill>
                <a:latin typeface="Cambria" pitchFamily="18" charset="0"/>
                <a:cs typeface="Times New Roman" charset="0"/>
              </a:rPr>
              <a:t>problems</a:t>
            </a:r>
          </a:p>
        </p:txBody>
      </p:sp>
      <p:pic>
        <p:nvPicPr>
          <p:cNvPr id="7" name="Picture 5"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8" y="1151906"/>
            <a:ext cx="2647321" cy="26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7" t="11546" r="53154" b="18640"/>
          <a:stretch/>
        </p:blipFill>
        <p:spPr bwMode="auto">
          <a:xfrm>
            <a:off x="6248400" y="1143000"/>
            <a:ext cx="271722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7"/>
          <p:cNvSpPr txBox="1">
            <a:spLocks noChangeArrowheads="1"/>
          </p:cNvSpPr>
          <p:nvPr/>
        </p:nvSpPr>
        <p:spPr bwMode="auto">
          <a:xfrm>
            <a:off x="3634548"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smtClean="0">
                <a:latin typeface="Cambria"/>
                <a:cs typeface="Cambria"/>
              </a:rPr>
              <a:t>problem 4</a:t>
            </a:r>
          </a:p>
        </p:txBody>
      </p:sp>
      <p:sp>
        <p:nvSpPr>
          <p:cNvPr id="12" name="Text Box 7"/>
          <p:cNvSpPr txBox="1">
            <a:spLocks noChangeArrowheads="1"/>
          </p:cNvSpPr>
          <p:nvPr/>
        </p:nvSpPr>
        <p:spPr bwMode="auto">
          <a:xfrm>
            <a:off x="6667973" y="3962400"/>
            <a:ext cx="1878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lgn="ctr">
              <a:spcBef>
                <a:spcPct val="50000"/>
              </a:spcBef>
            </a:pPr>
            <a:r>
              <a:rPr lang="en-US" dirty="0">
                <a:latin typeface="Cambria"/>
                <a:cs typeface="Cambria"/>
              </a:rPr>
              <a:t>E</a:t>
            </a:r>
            <a:r>
              <a:rPr lang="en-US" dirty="0" smtClean="0">
                <a:latin typeface="Cambria"/>
                <a:cs typeface="Cambria"/>
              </a:rPr>
              <a:t>xtra! (#5)</a:t>
            </a:r>
          </a:p>
        </p:txBody>
      </p:sp>
      <p:sp>
        <p:nvSpPr>
          <p:cNvPr id="17" name="Text Box 10"/>
          <p:cNvSpPr txBox="1">
            <a:spLocks noChangeArrowheads="1"/>
          </p:cNvSpPr>
          <p:nvPr/>
        </p:nvSpPr>
        <p:spPr bwMode="auto">
          <a:xfrm>
            <a:off x="1934990" y="5257800"/>
            <a:ext cx="5322829" cy="830997"/>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dirty="0">
                <a:latin typeface="Cambria" pitchFamily="18" charset="0"/>
              </a:rPr>
              <a:t>Your rules </a:t>
            </a:r>
            <a:r>
              <a:rPr lang="en-US" dirty="0" smtClean="0">
                <a:latin typeface="Cambria" pitchFamily="18" charset="0"/>
              </a:rPr>
              <a:t>must work </a:t>
            </a:r>
            <a:r>
              <a:rPr lang="en-US" b="1" i="1" dirty="0">
                <a:solidFill>
                  <a:srgbClr val="120DF3"/>
                </a:solidFill>
                <a:latin typeface="Cambria" pitchFamily="18" charset="0"/>
              </a:rPr>
              <a:t>regardless</a:t>
            </a:r>
            <a:r>
              <a:rPr lang="en-US" i="1" dirty="0">
                <a:latin typeface="Cambria" pitchFamily="18" charset="0"/>
              </a:rPr>
              <a:t> </a:t>
            </a:r>
            <a:r>
              <a:rPr lang="en-US" dirty="0">
                <a:latin typeface="Cambria" pitchFamily="18" charset="0"/>
              </a:rPr>
              <a:t>of </a:t>
            </a:r>
            <a:r>
              <a:rPr lang="en-US" dirty="0" err="1">
                <a:latin typeface="Cambria" pitchFamily="18" charset="0"/>
              </a:rPr>
              <a:t>Picobot's</a:t>
            </a:r>
            <a:r>
              <a:rPr lang="en-US" dirty="0">
                <a:latin typeface="Cambria" pitchFamily="18" charset="0"/>
              </a:rPr>
              <a:t> starting position… !</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28600" y="733320"/>
              <a:ext cx="5667840" cy="3638880"/>
            </p14:xfrm>
          </p:contentPart>
        </mc:Choice>
        <mc:Fallback xmlns="">
          <p:pic>
            <p:nvPicPr>
              <p:cNvPr id="2" name="Ink 1"/>
              <p:cNvPicPr/>
              <p:nvPr/>
            </p:nvPicPr>
            <p:blipFill>
              <a:blip r:embed="rId6"/>
              <a:stretch>
                <a:fillRect/>
              </a:stretch>
            </p:blipFill>
            <p:spPr>
              <a:xfrm>
                <a:off x="219240" y="723960"/>
                <a:ext cx="5686560" cy="3657600"/>
              </a:xfrm>
              <a:prstGeom prst="rect">
                <a:avLst/>
              </a:prstGeom>
            </p:spPr>
          </p:pic>
        </mc:Fallback>
      </mc:AlternateContent>
    </p:spTree>
    <p:extLst>
      <p:ext uri="{BB962C8B-B14F-4D97-AF65-F5344CB8AC3E}">
        <p14:creationId xmlns:p14="http://schemas.microsoft.com/office/powerpoint/2010/main" val="868510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228600" y="211137"/>
            <a:ext cx="58150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dirty="0" smtClean="0">
                <a:latin typeface="Cambria" pitchFamily="18" charset="0"/>
              </a:rPr>
              <a:t>Last time's quiz!?</a:t>
            </a:r>
            <a:endParaRPr lang="en-US" sz="4000" dirty="0">
              <a:latin typeface="Cambria" pitchFamily="18" charset="0"/>
            </a:endParaRPr>
          </a:p>
        </p:txBody>
      </p:sp>
    </p:spTree>
    <p:extLst>
      <p:ext uri="{BB962C8B-B14F-4D97-AF65-F5344CB8AC3E}">
        <p14:creationId xmlns:p14="http://schemas.microsoft.com/office/powerpoint/2010/main" val="2271447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3" name="Rectangle 47"/>
          <p:cNvSpPr>
            <a:spLocks noChangeArrowheads="1"/>
          </p:cNvSpPr>
          <p:nvPr/>
        </p:nvSpPr>
        <p:spPr bwMode="auto">
          <a:xfrm>
            <a:off x="381000" y="304800"/>
            <a:ext cx="2143536" cy="738664"/>
          </a:xfrm>
          <a:prstGeom prst="rect">
            <a:avLst/>
          </a:prstGeom>
          <a:solidFill>
            <a:srgbClr val="FFCC99"/>
          </a:solidFill>
          <a:ln w="9525">
            <a:noFill/>
            <a:miter lim="800000"/>
            <a:headEnd/>
            <a:tailEnd/>
          </a:ln>
          <a:extLst/>
        </p:spPr>
        <p:txBody>
          <a:bodyPr wrap="none">
            <a:spAutoFit/>
          </a:bodyPr>
          <a:lstStyle/>
          <a:p>
            <a:r>
              <a:rPr lang="en-US" sz="4200" dirty="0" smtClean="0">
                <a:latin typeface="Cambria" pitchFamily="18" charset="0"/>
              </a:rPr>
              <a:t>Sign in…</a:t>
            </a:r>
            <a:endParaRPr lang="en-US" sz="4200" dirty="0">
              <a:latin typeface="Cambria" pitchFamily="18" charset="0"/>
            </a:endParaRPr>
          </a:p>
        </p:txBody>
      </p:sp>
      <p:sp>
        <p:nvSpPr>
          <p:cNvPr id="70" name="Rectangle 47"/>
          <p:cNvSpPr>
            <a:spLocks noChangeArrowheads="1"/>
          </p:cNvSpPr>
          <p:nvPr/>
        </p:nvSpPr>
        <p:spPr bwMode="auto">
          <a:xfrm>
            <a:off x="716280" y="6019800"/>
            <a:ext cx="76200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3200" dirty="0" smtClean="0">
                <a:latin typeface="Cambria" pitchFamily="18" charset="0"/>
              </a:rPr>
              <a:t>Be sure to </a:t>
            </a:r>
            <a:r>
              <a:rPr lang="en-US" sz="3200" b="1" i="1" dirty="0" smtClean="0">
                <a:latin typeface="Cambria" pitchFamily="18" charset="0"/>
              </a:rPr>
              <a:t>sign in</a:t>
            </a:r>
            <a:r>
              <a:rPr lang="en-US" sz="3200" dirty="0" smtClean="0">
                <a:latin typeface="Cambria" pitchFamily="18" charset="0"/>
              </a:rPr>
              <a:t> to lab!</a:t>
            </a:r>
            <a:endParaRPr lang="en-US" sz="3200" dirty="0">
              <a:latin typeface="Cambria" pitchFamily="18" charset="0"/>
            </a:endParaRPr>
          </a:p>
        </p:txBody>
      </p:sp>
    </p:spTree>
    <p:extLst>
      <p:ext uri="{BB962C8B-B14F-4D97-AF65-F5344CB8AC3E}">
        <p14:creationId xmlns:p14="http://schemas.microsoft.com/office/powerpoint/2010/main" val="555264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3" name="Rectangle 47"/>
          <p:cNvSpPr>
            <a:spLocks noChangeArrowheads="1"/>
          </p:cNvSpPr>
          <p:nvPr/>
        </p:nvSpPr>
        <p:spPr bwMode="auto">
          <a:xfrm>
            <a:off x="381000" y="304800"/>
            <a:ext cx="2614947" cy="738664"/>
          </a:xfrm>
          <a:prstGeom prst="rect">
            <a:avLst/>
          </a:prstGeom>
          <a:solidFill>
            <a:srgbClr val="CCECFF"/>
          </a:solidFill>
          <a:ln w="9525">
            <a:noFill/>
            <a:miter lim="800000"/>
            <a:headEnd/>
            <a:tailEnd/>
          </a:ln>
          <a:extLst/>
        </p:spPr>
        <p:txBody>
          <a:bodyPr wrap="none">
            <a:spAutoFit/>
          </a:bodyPr>
          <a:lstStyle/>
          <a:p>
            <a:pPr algn="ctr"/>
            <a:r>
              <a:rPr lang="en-US" sz="4200" dirty="0" smtClean="0">
                <a:latin typeface="Cambria" pitchFamily="18" charset="0"/>
              </a:rPr>
              <a:t>Lab rooms</a:t>
            </a:r>
            <a:endParaRPr lang="en-US" sz="4200" dirty="0">
              <a:latin typeface="Cambria" pitchFamily="18" charset="0"/>
            </a:endParaRPr>
          </a:p>
        </p:txBody>
      </p:sp>
      <p:sp>
        <p:nvSpPr>
          <p:cNvPr id="70" name="Rectangle 47"/>
          <p:cNvSpPr>
            <a:spLocks noChangeArrowheads="1"/>
          </p:cNvSpPr>
          <p:nvPr/>
        </p:nvSpPr>
        <p:spPr bwMode="auto">
          <a:xfrm>
            <a:off x="716280" y="6019800"/>
            <a:ext cx="76200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3200" dirty="0" smtClean="0">
                <a:latin typeface="Cambria" pitchFamily="18" charset="0"/>
              </a:rPr>
              <a:t>Laptops encouraged!</a:t>
            </a:r>
            <a:endParaRPr lang="en-US" sz="3200" dirty="0">
              <a:latin typeface="Cambria" pitchFamily="18" charset="0"/>
            </a:endParaRPr>
          </a:p>
        </p:txBody>
      </p:sp>
    </p:spTree>
    <p:extLst>
      <p:ext uri="{BB962C8B-B14F-4D97-AF65-F5344CB8AC3E}">
        <p14:creationId xmlns:p14="http://schemas.microsoft.com/office/powerpoint/2010/main" val="18716107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ounded Rectangle 12"/>
          <p:cNvSpPr>
            <a:spLocks noChangeArrowheads="1"/>
          </p:cNvSpPr>
          <p:nvPr/>
        </p:nvSpPr>
        <p:spPr bwMode="auto">
          <a:xfrm>
            <a:off x="5095874" y="2335213"/>
            <a:ext cx="3895725" cy="731837"/>
          </a:xfrm>
          <a:prstGeom prst="roundRect">
            <a:avLst>
              <a:gd name="adj" fmla="val 16667"/>
            </a:avLst>
          </a:prstGeom>
          <a:solidFill>
            <a:srgbClr val="FFCC99"/>
          </a:solidFill>
          <a:ln w="9525">
            <a:solidFill>
              <a:srgbClr val="CC6600"/>
            </a:solidFill>
            <a:round/>
            <a:headEnd/>
            <a:tailEnd/>
          </a:ln>
        </p:spPr>
        <p:txBody>
          <a:bodyPr/>
          <a:lstStyle/>
          <a:p>
            <a:endParaRPr lang="en-US"/>
          </a:p>
        </p:txBody>
      </p:sp>
      <p:sp>
        <p:nvSpPr>
          <p:cNvPr id="43015" name="Text Box 9"/>
          <p:cNvSpPr txBox="1">
            <a:spLocks noChangeArrowheads="1"/>
          </p:cNvSpPr>
          <p:nvPr/>
        </p:nvSpPr>
        <p:spPr bwMode="auto">
          <a:xfrm>
            <a:off x="533400" y="914400"/>
            <a:ext cx="84582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solidFill>
                  <a:schemeClr val="folHlink"/>
                </a:solidFill>
                <a:latin typeface="Cambria" pitchFamily="18" charset="0"/>
              </a:rPr>
              <a:t>Programming as recipe-writing</a:t>
            </a:r>
          </a:p>
          <a:p>
            <a:pPr>
              <a:spcBef>
                <a:spcPct val="50000"/>
              </a:spcBef>
            </a:pPr>
            <a:r>
              <a:rPr lang="en-US" sz="3200" dirty="0">
                <a:solidFill>
                  <a:schemeClr val="folHlink"/>
                </a:solidFill>
                <a:latin typeface="Cambria" pitchFamily="18" charset="0"/>
              </a:rPr>
              <a:t>	vs.</a:t>
            </a:r>
            <a:endParaRPr lang="en-US" sz="3200" dirty="0">
              <a:latin typeface="Cambria" pitchFamily="18" charset="0"/>
            </a:endParaRPr>
          </a:p>
          <a:p>
            <a:pPr>
              <a:spcBef>
                <a:spcPct val="50000"/>
              </a:spcBef>
            </a:pPr>
            <a:r>
              <a:rPr lang="en-US" sz="3200" dirty="0">
                <a:latin typeface="Cambria" pitchFamily="18" charset="0"/>
              </a:rPr>
              <a:t>Programming as </a:t>
            </a:r>
            <a:r>
              <a:rPr lang="en-US" sz="3200" dirty="0" smtClean="0">
                <a:latin typeface="Cambria" pitchFamily="18" charset="0"/>
              </a:rPr>
              <a:t>learning   a </a:t>
            </a:r>
            <a:r>
              <a:rPr lang="en-US" sz="3200" b="1" i="1" dirty="0" smtClean="0">
                <a:latin typeface="Cambria" pitchFamily="18" charset="0"/>
              </a:rPr>
              <a:t>foreign </a:t>
            </a:r>
            <a:r>
              <a:rPr lang="en-US" sz="3200" b="1" i="1" dirty="0">
                <a:latin typeface="Cambria" pitchFamily="18" charset="0"/>
              </a:rPr>
              <a:t>language</a:t>
            </a:r>
          </a:p>
        </p:txBody>
      </p:sp>
      <p:sp>
        <p:nvSpPr>
          <p:cNvPr id="43016" name="Text Box 14"/>
          <p:cNvSpPr txBox="1">
            <a:spLocks noChangeArrowheads="1"/>
          </p:cNvSpPr>
          <p:nvPr/>
        </p:nvSpPr>
        <p:spPr bwMode="auto">
          <a:xfrm>
            <a:off x="381000" y="3276600"/>
            <a:ext cx="735152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solidFill>
                  <a:srgbClr val="120DF3"/>
                </a:solidFill>
                <a:latin typeface="Cambria" pitchFamily="18" charset="0"/>
              </a:rPr>
              <a:t>1) Expect it to be different!</a:t>
            </a:r>
          </a:p>
        </p:txBody>
      </p:sp>
      <p:sp>
        <p:nvSpPr>
          <p:cNvPr id="43017" name="Text Box 15"/>
          <p:cNvSpPr txBox="1">
            <a:spLocks noChangeArrowheads="1"/>
          </p:cNvSpPr>
          <p:nvPr/>
        </p:nvSpPr>
        <p:spPr bwMode="auto">
          <a:xfrm>
            <a:off x="381000" y="4243388"/>
            <a:ext cx="735152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a:solidFill>
                  <a:srgbClr val="120DF3"/>
                </a:solidFill>
                <a:latin typeface="Cambria" pitchFamily="18" charset="0"/>
              </a:rPr>
              <a:t>2) Don</a:t>
            </a:r>
            <a:r>
              <a:rPr lang="ja-JP" altLang="en-US" sz="3200">
                <a:solidFill>
                  <a:srgbClr val="120DF3"/>
                </a:solidFill>
                <a:latin typeface="Cambria" pitchFamily="18" charset="0"/>
              </a:rPr>
              <a:t>’</a:t>
            </a:r>
            <a:r>
              <a:rPr lang="en-US" altLang="ja-JP" sz="3200">
                <a:solidFill>
                  <a:srgbClr val="120DF3"/>
                </a:solidFill>
                <a:latin typeface="Cambria" pitchFamily="18" charset="0"/>
              </a:rPr>
              <a:t>t feel you need to memorize it</a:t>
            </a:r>
            <a:endParaRPr lang="en-US" sz="3200">
              <a:solidFill>
                <a:srgbClr val="120DF3"/>
              </a:solidFill>
              <a:latin typeface="Cambria" pitchFamily="18" charset="0"/>
            </a:endParaRPr>
          </a:p>
        </p:txBody>
      </p:sp>
      <p:sp>
        <p:nvSpPr>
          <p:cNvPr id="43018" name="Text Box 16"/>
          <p:cNvSpPr txBox="1">
            <a:spLocks noChangeArrowheads="1"/>
          </p:cNvSpPr>
          <p:nvPr/>
        </p:nvSpPr>
        <p:spPr bwMode="auto">
          <a:xfrm>
            <a:off x="381000" y="5211763"/>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solidFill>
                  <a:srgbClr val="120DF3"/>
                </a:solidFill>
                <a:latin typeface="Cambria" pitchFamily="18" charset="0"/>
              </a:rPr>
              <a:t>3) Immersion ~</a:t>
            </a:r>
            <a:r>
              <a:rPr lang="en-US" sz="3200" dirty="0" smtClean="0">
                <a:solidFill>
                  <a:srgbClr val="120DF3"/>
                </a:solidFill>
                <a:latin typeface="Cambria" pitchFamily="18" charset="0"/>
              </a:rPr>
              <a:t> Experimentation ~ </a:t>
            </a:r>
            <a:r>
              <a:rPr lang="en-US" sz="3200" b="1" i="1" dirty="0" smtClean="0">
                <a:solidFill>
                  <a:srgbClr val="120DF3"/>
                </a:solidFill>
                <a:latin typeface="Cambria" pitchFamily="18" charset="0"/>
              </a:rPr>
              <a:t>Mindset </a:t>
            </a:r>
            <a:endParaRPr lang="en-US" sz="3200" b="1" i="1" dirty="0">
              <a:solidFill>
                <a:srgbClr val="120DF3"/>
              </a:solidFill>
              <a:latin typeface="Cambria" pitchFamily="18" charset="0"/>
            </a:endParaRPr>
          </a:p>
        </p:txBody>
      </p:sp>
      <p:sp>
        <p:nvSpPr>
          <p:cNvPr id="7" name="Rectangle 13"/>
          <p:cNvSpPr>
            <a:spLocks noChangeArrowheads="1"/>
          </p:cNvSpPr>
          <p:nvPr/>
        </p:nvSpPr>
        <p:spPr bwMode="auto">
          <a:xfrm>
            <a:off x="8094663" y="6381750"/>
            <a:ext cx="8445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latin typeface="Calibri" pitchFamily="34" charset="0"/>
              </a:rPr>
              <a:t>go/went</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txBox="1">
            <a:spLocks noChangeArrowheads="1"/>
          </p:cNvSpPr>
          <p:nvPr/>
        </p:nvSpPr>
        <p:spPr bwMode="auto">
          <a:xfrm>
            <a:off x="1682750" y="184150"/>
            <a:ext cx="581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spcBef>
                <a:spcPct val="50000"/>
              </a:spcBef>
            </a:pPr>
            <a:r>
              <a:rPr lang="en-US" sz="4000" dirty="0">
                <a:latin typeface="Cambria" pitchFamily="18" charset="0"/>
              </a:rPr>
              <a:t>Problem </a:t>
            </a:r>
            <a:r>
              <a:rPr lang="en-US" sz="4000" u="sng" dirty="0" smtClean="0">
                <a:latin typeface="Cambria" pitchFamily="18" charset="0"/>
              </a:rPr>
              <a:t>6</a:t>
            </a:r>
            <a:r>
              <a:rPr lang="en-US" sz="4000" dirty="0" smtClean="0">
                <a:latin typeface="Cambria" pitchFamily="18" charset="0"/>
              </a:rPr>
              <a:t> this week… </a:t>
            </a:r>
            <a:endParaRPr lang="en-US" sz="4000" dirty="0">
              <a:latin typeface="Cambria" pitchFamily="18" charset="0"/>
            </a:endParaRPr>
          </a:p>
        </p:txBody>
      </p:sp>
      <p:sp>
        <p:nvSpPr>
          <p:cNvPr id="7171" name="Text Box 48"/>
          <p:cNvSpPr txBox="1">
            <a:spLocks noChangeArrowheads="1"/>
          </p:cNvSpPr>
          <p:nvPr/>
        </p:nvSpPr>
        <p:spPr bwMode="auto">
          <a:xfrm>
            <a:off x="533400" y="1066800"/>
            <a:ext cx="6400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Typically an article on CS or </a:t>
            </a:r>
            <a:r>
              <a:rPr lang="en-US" sz="2200" dirty="0" smtClean="0">
                <a:solidFill>
                  <a:srgbClr val="000000"/>
                </a:solidFill>
                <a:latin typeface="Cambria" pitchFamily="18" charset="0"/>
              </a:rPr>
              <a:t>an </a:t>
            </a:r>
            <a:r>
              <a:rPr lang="en-US" sz="2200" dirty="0">
                <a:solidFill>
                  <a:srgbClr val="000000"/>
                </a:solidFill>
                <a:latin typeface="Cambria" pitchFamily="18" charset="0"/>
              </a:rPr>
              <a:t>application...</a:t>
            </a:r>
            <a:endParaRPr lang="en-US" sz="1500" dirty="0">
              <a:solidFill>
                <a:srgbClr val="000000"/>
              </a:solidFill>
              <a:latin typeface="Cambria" pitchFamily="18" charset="0"/>
            </a:endParaRPr>
          </a:p>
        </p:txBody>
      </p:sp>
      <p:sp>
        <p:nvSpPr>
          <p:cNvPr id="7172" name="Text Box 48"/>
          <p:cNvSpPr txBox="1">
            <a:spLocks noChangeArrowheads="1"/>
          </p:cNvSpPr>
          <p:nvPr/>
        </p:nvSpPr>
        <p:spPr bwMode="auto">
          <a:xfrm>
            <a:off x="536575" y="2001838"/>
            <a:ext cx="6400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S</a:t>
            </a:r>
            <a:r>
              <a:rPr lang="en-US" sz="2200" dirty="0" smtClean="0">
                <a:solidFill>
                  <a:srgbClr val="000000"/>
                </a:solidFill>
                <a:latin typeface="Cambria" pitchFamily="18" charset="0"/>
              </a:rPr>
              <a:t>ubmit </a:t>
            </a:r>
            <a:r>
              <a:rPr lang="en-US" sz="2200" dirty="0">
                <a:solidFill>
                  <a:srgbClr val="000000"/>
                </a:solidFill>
                <a:latin typeface="Cambria" pitchFamily="18" charset="0"/>
              </a:rPr>
              <a:t>a one-paragraph response</a:t>
            </a:r>
            <a:endParaRPr lang="en-US" sz="1500" dirty="0">
              <a:solidFill>
                <a:srgbClr val="000000"/>
              </a:solidFill>
              <a:latin typeface="Cambria" pitchFamily="18" charset="0"/>
            </a:endParaRPr>
          </a:p>
        </p:txBody>
      </p:sp>
      <p:sp>
        <p:nvSpPr>
          <p:cNvPr id="7173" name="Left Brace 14"/>
          <p:cNvSpPr>
            <a:spLocks/>
          </p:cNvSpPr>
          <p:nvPr/>
        </p:nvSpPr>
        <p:spPr bwMode="auto">
          <a:xfrm>
            <a:off x="4800600" y="1713978"/>
            <a:ext cx="228600" cy="1019477"/>
          </a:xfrm>
          <a:prstGeom prst="leftBrace">
            <a:avLst>
              <a:gd name="adj1" fmla="val 5431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mbria" pitchFamily="18" charset="0"/>
            </a:endParaRPr>
          </a:p>
        </p:txBody>
      </p:sp>
      <p:sp>
        <p:nvSpPr>
          <p:cNvPr id="7174" name="Rectangle 15"/>
          <p:cNvSpPr>
            <a:spLocks noChangeArrowheads="1"/>
          </p:cNvSpPr>
          <p:nvPr/>
        </p:nvSpPr>
        <p:spPr bwMode="auto">
          <a:xfrm>
            <a:off x="5105400" y="1825323"/>
            <a:ext cx="25908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500" dirty="0">
                <a:solidFill>
                  <a:srgbClr val="000000"/>
                </a:solidFill>
                <a:latin typeface="Cambria" pitchFamily="18" charset="0"/>
              </a:rPr>
              <a:t>A few sentences that </a:t>
            </a:r>
            <a:r>
              <a:rPr lang="en-US" sz="1500" dirty="0" smtClean="0">
                <a:solidFill>
                  <a:srgbClr val="000000"/>
                </a:solidFill>
                <a:latin typeface="Cambria" pitchFamily="18" charset="0"/>
              </a:rPr>
              <a:t>raise or address questions, </a:t>
            </a:r>
            <a:r>
              <a:rPr lang="en-US" sz="1500" dirty="0">
                <a:solidFill>
                  <a:srgbClr val="000000"/>
                </a:solidFill>
                <a:latin typeface="Cambria" pitchFamily="18" charset="0"/>
              </a:rPr>
              <a:t>using the article as a guide.</a:t>
            </a:r>
            <a:endParaRPr lang="en-US" sz="1500" dirty="0">
              <a:latin typeface="Cambria" pitchFamily="18" charset="0"/>
            </a:endParaRPr>
          </a:p>
        </p:txBody>
      </p:sp>
      <p:sp>
        <p:nvSpPr>
          <p:cNvPr id="7175" name="Text Box 48"/>
          <p:cNvSpPr txBox="1">
            <a:spLocks noChangeArrowheads="1"/>
          </p:cNvSpPr>
          <p:nvPr/>
        </p:nvSpPr>
        <p:spPr bwMode="auto">
          <a:xfrm>
            <a:off x="536575" y="3178175"/>
            <a:ext cx="319330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200" dirty="0">
                <a:solidFill>
                  <a:srgbClr val="000000"/>
                </a:solidFill>
                <a:latin typeface="Cambria" pitchFamily="18" charset="0"/>
              </a:rPr>
              <a:t>Small part </a:t>
            </a:r>
            <a:r>
              <a:rPr lang="en-US" sz="2200" dirty="0" smtClean="0">
                <a:solidFill>
                  <a:srgbClr val="000000"/>
                </a:solidFill>
                <a:latin typeface="Cambria" pitchFamily="18" charset="0"/>
              </a:rPr>
              <a:t>(</a:t>
            </a:r>
            <a:r>
              <a:rPr lang="en-US" sz="2200" dirty="0">
                <a:solidFill>
                  <a:srgbClr val="000000"/>
                </a:solidFill>
                <a:latin typeface="Cambria" pitchFamily="18" charset="0"/>
              </a:rPr>
              <a:t>5 </a:t>
            </a:r>
            <a:r>
              <a:rPr lang="en-US" sz="2200" dirty="0" err="1" smtClean="0">
                <a:solidFill>
                  <a:srgbClr val="000000"/>
                </a:solidFill>
                <a:latin typeface="Cambria" pitchFamily="18" charset="0"/>
              </a:rPr>
              <a:t>pts</a:t>
            </a:r>
            <a:r>
              <a:rPr lang="en-US" sz="2200" dirty="0">
                <a:solidFill>
                  <a:srgbClr val="000000"/>
                </a:solidFill>
                <a:latin typeface="Cambria" pitchFamily="18" charset="0"/>
              </a:rPr>
              <a:t>)</a:t>
            </a:r>
            <a:endParaRPr lang="en-US" sz="1500" dirty="0">
              <a:solidFill>
                <a:srgbClr val="000000"/>
              </a:solidFill>
              <a:latin typeface="Cambria" pitchFamily="18" charset="0"/>
            </a:endParaRPr>
          </a:p>
        </p:txBody>
      </p:sp>
      <p:sp>
        <p:nvSpPr>
          <p:cNvPr id="7176" name="Left Brace 18"/>
          <p:cNvSpPr>
            <a:spLocks/>
          </p:cNvSpPr>
          <p:nvPr/>
        </p:nvSpPr>
        <p:spPr bwMode="auto">
          <a:xfrm>
            <a:off x="2895600" y="2877860"/>
            <a:ext cx="228600" cy="1092200"/>
          </a:xfrm>
          <a:prstGeom prst="leftBrace">
            <a:avLst>
              <a:gd name="adj1" fmla="val 5431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mbria" pitchFamily="18" charset="0"/>
            </a:endParaRPr>
          </a:p>
        </p:txBody>
      </p:sp>
      <p:sp>
        <p:nvSpPr>
          <p:cNvPr id="7177" name="Rectangle 19"/>
          <p:cNvSpPr>
            <a:spLocks noChangeArrowheads="1"/>
          </p:cNvSpPr>
          <p:nvPr/>
        </p:nvSpPr>
        <p:spPr bwMode="auto">
          <a:xfrm>
            <a:off x="3163887" y="2890560"/>
            <a:ext cx="2620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000000"/>
                </a:solidFill>
                <a:latin typeface="Cambria" pitchFamily="18" charset="0"/>
              </a:rPr>
              <a:t>5 – insightful, careful</a:t>
            </a:r>
          </a:p>
          <a:p>
            <a:r>
              <a:rPr lang="en-US" sz="1500" dirty="0">
                <a:solidFill>
                  <a:srgbClr val="000000"/>
                </a:solidFill>
                <a:latin typeface="Cambria" pitchFamily="18" charset="0"/>
              </a:rPr>
              <a:t>4 – thoughtful</a:t>
            </a:r>
          </a:p>
          <a:p>
            <a:r>
              <a:rPr lang="en-US" sz="1500" dirty="0">
                <a:solidFill>
                  <a:srgbClr val="000000"/>
                </a:solidFill>
                <a:latin typeface="Cambria" pitchFamily="18" charset="0"/>
              </a:rPr>
              <a:t>3 – complete, on topic</a:t>
            </a:r>
          </a:p>
          <a:p>
            <a:r>
              <a:rPr lang="en-US" sz="1500" dirty="0">
                <a:solidFill>
                  <a:srgbClr val="000000"/>
                </a:solidFill>
                <a:latin typeface="Cambria" pitchFamily="18" charset="0"/>
              </a:rPr>
              <a:t>0-2  – less than complete </a:t>
            </a:r>
            <a:endParaRPr lang="en-US" sz="1500" dirty="0">
              <a:latin typeface="Cambria" pitchFamily="18" charset="0"/>
            </a:endParaRPr>
          </a:p>
        </p:txBody>
      </p:sp>
      <p:sp>
        <p:nvSpPr>
          <p:cNvPr id="7180" name="Rectangle 25"/>
          <p:cNvSpPr>
            <a:spLocks noChangeArrowheads="1"/>
          </p:cNvSpPr>
          <p:nvPr/>
        </p:nvSpPr>
        <p:spPr bwMode="auto">
          <a:xfrm>
            <a:off x="1981200" y="5890736"/>
            <a:ext cx="3299867"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100" dirty="0" smtClean="0">
                <a:solidFill>
                  <a:srgbClr val="008000"/>
                </a:solidFill>
                <a:latin typeface="Cambria" pitchFamily="18" charset="0"/>
              </a:rPr>
              <a:t>This week's article might not seem like CS </a:t>
            </a:r>
            <a:r>
              <a:rPr lang="en-US" sz="2100" b="1" i="1" dirty="0" smtClean="0">
                <a:solidFill>
                  <a:srgbClr val="008000"/>
                </a:solidFill>
                <a:latin typeface="Cambria" pitchFamily="18" charset="0"/>
              </a:rPr>
              <a:t>at first</a:t>
            </a:r>
            <a:r>
              <a:rPr lang="en-US" sz="2100" dirty="0" smtClean="0">
                <a:solidFill>
                  <a:srgbClr val="008000"/>
                </a:solidFill>
                <a:latin typeface="Cambria" pitchFamily="18" charset="0"/>
              </a:rPr>
              <a:t>…</a:t>
            </a:r>
            <a:endParaRPr lang="en-US" sz="2100" dirty="0">
              <a:solidFill>
                <a:srgbClr val="008000"/>
              </a:solidFill>
              <a:latin typeface="Cambria" pitchFamily="18" charset="0"/>
            </a:endParaRPr>
          </a:p>
        </p:txBody>
      </p:sp>
      <p:pic>
        <p:nvPicPr>
          <p:cNvPr id="13" name="Picture 3" descr="Picture 7.png"/>
          <p:cNvPicPr>
            <a:picLocks noChangeAspect="1"/>
          </p:cNvPicPr>
          <p:nvPr/>
        </p:nvPicPr>
        <p:blipFill rotWithShape="1">
          <a:blip r:embed="rId3">
            <a:extLst>
              <a:ext uri="{28A0092B-C50C-407E-A947-70E740481C1C}">
                <a14:useLocalDpi xmlns:a14="http://schemas.microsoft.com/office/drawing/2010/main" val="0"/>
              </a:ext>
            </a:extLst>
          </a:blip>
          <a:srcRect l="2053" t="34502" r="37810"/>
          <a:stretch/>
        </p:blipFill>
        <p:spPr bwMode="auto">
          <a:xfrm>
            <a:off x="5334000" y="4014054"/>
            <a:ext cx="3581400" cy="261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92527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ClassFiles:Microsoft Office 98:Templates:Blank Presentation</Template>
  <TotalTime>22053</TotalTime>
  <Words>12262</Words>
  <Application>Microsoft Office PowerPoint</Application>
  <PresentationFormat>On-screen Show (4:3)</PresentationFormat>
  <Paragraphs>1842</Paragraphs>
  <Slides>152</Slides>
  <Notes>64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152</vt:i4>
      </vt:variant>
    </vt:vector>
  </HeadingPairs>
  <TitlesOfParts>
    <vt:vector size="166" baseType="lpstr">
      <vt:lpstr>ＭＳ Ｐゴシック</vt:lpstr>
      <vt:lpstr>ＭＳ Ｐゴシック</vt:lpstr>
      <vt:lpstr>Arial</vt:lpstr>
      <vt:lpstr>Calibri</vt:lpstr>
      <vt:lpstr>Cambria</vt:lpstr>
      <vt:lpstr>Comic Sans MS</vt:lpstr>
      <vt:lpstr>Consolas</vt:lpstr>
      <vt:lpstr>Courier New</vt:lpstr>
      <vt:lpstr>Helvetica</vt:lpstr>
      <vt:lpstr>Marker Felt</vt:lpstr>
      <vt:lpstr>Times</vt:lpstr>
      <vt:lpstr>Times New Roman</vt:lpstr>
      <vt:lpstr>Blank Presentation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Zach Dodds</dc:creator>
  <cp:lastModifiedBy>User</cp:lastModifiedBy>
  <cp:revision>406</cp:revision>
  <cp:lastPrinted>2017-08-30T22:25:36Z</cp:lastPrinted>
  <dcterms:created xsi:type="dcterms:W3CDTF">2010-09-01T20:21:06Z</dcterms:created>
  <dcterms:modified xsi:type="dcterms:W3CDTF">2017-08-30T22:27:20Z</dcterms:modified>
</cp:coreProperties>
</file>